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2" r:id="rId3"/>
    <p:sldMasterId id="2147483663" r:id="rId4"/>
    <p:sldMasterId id="2147483664" r:id="rId5"/>
    <p:sldMasterId id="2147483665" r:id="rId6"/>
    <p:sldMasterId id="2147483666"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Lst>
  <p:sldSz cy="6858000" cx="9144000"/>
  <p:notesSz cx="6858000" cy="9144000"/>
  <p:embeddedFontLst>
    <p:embeddedFont>
      <p:font typeface="Tahoma"/>
      <p:regular r:id="rId31"/>
      <p:bold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1" Type="http://schemas.openxmlformats.org/officeDocument/2006/relationships/theme" Target="theme/theme5.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1.xml"/><Relationship Id="rId26" Type="http://schemas.openxmlformats.org/officeDocument/2006/relationships/slide" Target="slides/slide18.xml"/><Relationship Id="rId25" Type="http://schemas.openxmlformats.org/officeDocument/2006/relationships/slide" Target="slides/slide17.xml"/><Relationship Id="rId28" Type="http://schemas.openxmlformats.org/officeDocument/2006/relationships/slide" Target="slides/slide20.xml"/><Relationship Id="rId27" Type="http://schemas.openxmlformats.org/officeDocument/2006/relationships/slide" Target="slides/slide19.xml"/><Relationship Id="rId5" Type="http://schemas.openxmlformats.org/officeDocument/2006/relationships/slideMaster" Target="slideMasters/slideMaster3.xml"/><Relationship Id="rId6" Type="http://schemas.openxmlformats.org/officeDocument/2006/relationships/slideMaster" Target="slideMasters/slideMaster4.xml"/><Relationship Id="rId29" Type="http://schemas.openxmlformats.org/officeDocument/2006/relationships/slide" Target="slides/slide21.xml"/><Relationship Id="rId7" Type="http://schemas.openxmlformats.org/officeDocument/2006/relationships/slideMaster" Target="slideMasters/slideMaster5.xml"/><Relationship Id="rId8" Type="http://schemas.openxmlformats.org/officeDocument/2006/relationships/notesMaster" Target="notesMasters/notesMaster1.xml"/><Relationship Id="rId31" Type="http://schemas.openxmlformats.org/officeDocument/2006/relationships/font" Target="fonts/Tahoma-regular.fntdata"/><Relationship Id="rId30" Type="http://schemas.openxmlformats.org/officeDocument/2006/relationships/slide" Target="slides/slide22.xml"/><Relationship Id="rId11" Type="http://schemas.openxmlformats.org/officeDocument/2006/relationships/slide" Target="slides/slide3.xml"/><Relationship Id="rId10" Type="http://schemas.openxmlformats.org/officeDocument/2006/relationships/slide" Target="slides/slide2.xml"/><Relationship Id="rId32" Type="http://schemas.openxmlformats.org/officeDocument/2006/relationships/font" Target="fonts/Tahoma-bold.fntdata"/><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9" name="Shape 299"/>
        <p:cNvGrpSpPr/>
        <p:nvPr/>
      </p:nvGrpSpPr>
      <p:grpSpPr>
        <a:xfrm>
          <a:off x="0" y="0"/>
          <a:ext cx="0" cy="0"/>
          <a:chOff x="0" y="0"/>
          <a:chExt cx="0" cy="0"/>
        </a:xfrm>
      </p:grpSpPr>
      <p:sp>
        <p:nvSpPr>
          <p:cNvPr id="300" name="Shape 30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01" name="Shape 30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8" name="Shape 368"/>
        <p:cNvGrpSpPr/>
        <p:nvPr/>
      </p:nvGrpSpPr>
      <p:grpSpPr>
        <a:xfrm>
          <a:off x="0" y="0"/>
          <a:ext cx="0" cy="0"/>
          <a:chOff x="0" y="0"/>
          <a:chExt cx="0" cy="0"/>
        </a:xfrm>
      </p:grpSpPr>
      <p:sp>
        <p:nvSpPr>
          <p:cNvPr id="369" name="Shape 36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70" name="Shape 37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4" name="Shape 374"/>
        <p:cNvGrpSpPr/>
        <p:nvPr/>
      </p:nvGrpSpPr>
      <p:grpSpPr>
        <a:xfrm>
          <a:off x="0" y="0"/>
          <a:ext cx="0" cy="0"/>
          <a:chOff x="0" y="0"/>
          <a:chExt cx="0" cy="0"/>
        </a:xfrm>
      </p:grpSpPr>
      <p:sp>
        <p:nvSpPr>
          <p:cNvPr id="375" name="Shape 37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76" name="Shape 37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0" name="Shape 380"/>
        <p:cNvGrpSpPr/>
        <p:nvPr/>
      </p:nvGrpSpPr>
      <p:grpSpPr>
        <a:xfrm>
          <a:off x="0" y="0"/>
          <a:ext cx="0" cy="0"/>
          <a:chOff x="0" y="0"/>
          <a:chExt cx="0" cy="0"/>
        </a:xfrm>
      </p:grpSpPr>
      <p:sp>
        <p:nvSpPr>
          <p:cNvPr id="381" name="Shape 3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82" name="Shape 3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1" name="Shape 391"/>
        <p:cNvGrpSpPr/>
        <p:nvPr/>
      </p:nvGrpSpPr>
      <p:grpSpPr>
        <a:xfrm>
          <a:off x="0" y="0"/>
          <a:ext cx="0" cy="0"/>
          <a:chOff x="0" y="0"/>
          <a:chExt cx="0" cy="0"/>
        </a:xfrm>
      </p:grpSpPr>
      <p:sp>
        <p:nvSpPr>
          <p:cNvPr id="392" name="Shape 39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93" name="Shape 39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7" name="Shape 397"/>
        <p:cNvGrpSpPr/>
        <p:nvPr/>
      </p:nvGrpSpPr>
      <p:grpSpPr>
        <a:xfrm>
          <a:off x="0" y="0"/>
          <a:ext cx="0" cy="0"/>
          <a:chOff x="0" y="0"/>
          <a:chExt cx="0" cy="0"/>
        </a:xfrm>
      </p:grpSpPr>
      <p:sp>
        <p:nvSpPr>
          <p:cNvPr id="398" name="Shape 39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99" name="Shape 39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3" name="Shape 403"/>
        <p:cNvGrpSpPr/>
        <p:nvPr/>
      </p:nvGrpSpPr>
      <p:grpSpPr>
        <a:xfrm>
          <a:off x="0" y="0"/>
          <a:ext cx="0" cy="0"/>
          <a:chOff x="0" y="0"/>
          <a:chExt cx="0" cy="0"/>
        </a:xfrm>
      </p:grpSpPr>
      <p:sp>
        <p:nvSpPr>
          <p:cNvPr id="404" name="Shape 40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05" name="Shape 40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9" name="Shape 409"/>
        <p:cNvGrpSpPr/>
        <p:nvPr/>
      </p:nvGrpSpPr>
      <p:grpSpPr>
        <a:xfrm>
          <a:off x="0" y="0"/>
          <a:ext cx="0" cy="0"/>
          <a:chOff x="0" y="0"/>
          <a:chExt cx="0" cy="0"/>
        </a:xfrm>
      </p:grpSpPr>
      <p:sp>
        <p:nvSpPr>
          <p:cNvPr id="410" name="Shape 41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11" name="Shape 41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5" name="Shape 415"/>
        <p:cNvGrpSpPr/>
        <p:nvPr/>
      </p:nvGrpSpPr>
      <p:grpSpPr>
        <a:xfrm>
          <a:off x="0" y="0"/>
          <a:ext cx="0" cy="0"/>
          <a:chOff x="0" y="0"/>
          <a:chExt cx="0" cy="0"/>
        </a:xfrm>
      </p:grpSpPr>
      <p:sp>
        <p:nvSpPr>
          <p:cNvPr id="416" name="Shape 4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17" name="Shape 4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1" name="Shape 421"/>
        <p:cNvGrpSpPr/>
        <p:nvPr/>
      </p:nvGrpSpPr>
      <p:grpSpPr>
        <a:xfrm>
          <a:off x="0" y="0"/>
          <a:ext cx="0" cy="0"/>
          <a:chOff x="0" y="0"/>
          <a:chExt cx="0" cy="0"/>
        </a:xfrm>
      </p:grpSpPr>
      <p:sp>
        <p:nvSpPr>
          <p:cNvPr id="422" name="Shape 4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23" name="Shape 4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7" name="Shape 427"/>
        <p:cNvGrpSpPr/>
        <p:nvPr/>
      </p:nvGrpSpPr>
      <p:grpSpPr>
        <a:xfrm>
          <a:off x="0" y="0"/>
          <a:ext cx="0" cy="0"/>
          <a:chOff x="0" y="0"/>
          <a:chExt cx="0" cy="0"/>
        </a:xfrm>
      </p:grpSpPr>
      <p:sp>
        <p:nvSpPr>
          <p:cNvPr id="428" name="Shape 42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29" name="Shape 42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5" name="Shape 305"/>
        <p:cNvGrpSpPr/>
        <p:nvPr/>
      </p:nvGrpSpPr>
      <p:grpSpPr>
        <a:xfrm>
          <a:off x="0" y="0"/>
          <a:ext cx="0" cy="0"/>
          <a:chOff x="0" y="0"/>
          <a:chExt cx="0" cy="0"/>
        </a:xfrm>
      </p:grpSpPr>
      <p:sp>
        <p:nvSpPr>
          <p:cNvPr id="306" name="Shape 30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07" name="Shape 30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3" name="Shape 433"/>
        <p:cNvGrpSpPr/>
        <p:nvPr/>
      </p:nvGrpSpPr>
      <p:grpSpPr>
        <a:xfrm>
          <a:off x="0" y="0"/>
          <a:ext cx="0" cy="0"/>
          <a:chOff x="0" y="0"/>
          <a:chExt cx="0" cy="0"/>
        </a:xfrm>
      </p:grpSpPr>
      <p:sp>
        <p:nvSpPr>
          <p:cNvPr id="434" name="Shape 43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35" name="Shape 43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9" name="Shape 439"/>
        <p:cNvGrpSpPr/>
        <p:nvPr/>
      </p:nvGrpSpPr>
      <p:grpSpPr>
        <a:xfrm>
          <a:off x="0" y="0"/>
          <a:ext cx="0" cy="0"/>
          <a:chOff x="0" y="0"/>
          <a:chExt cx="0" cy="0"/>
        </a:xfrm>
      </p:grpSpPr>
      <p:sp>
        <p:nvSpPr>
          <p:cNvPr id="440" name="Shape 44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41" name="Shape 4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6" name="Shape 446"/>
        <p:cNvGrpSpPr/>
        <p:nvPr/>
      </p:nvGrpSpPr>
      <p:grpSpPr>
        <a:xfrm>
          <a:off x="0" y="0"/>
          <a:ext cx="0" cy="0"/>
          <a:chOff x="0" y="0"/>
          <a:chExt cx="0" cy="0"/>
        </a:xfrm>
      </p:grpSpPr>
      <p:sp>
        <p:nvSpPr>
          <p:cNvPr id="447" name="Shape 44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48" name="Shape 44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1" name="Shape 311"/>
        <p:cNvGrpSpPr/>
        <p:nvPr/>
      </p:nvGrpSpPr>
      <p:grpSpPr>
        <a:xfrm>
          <a:off x="0" y="0"/>
          <a:ext cx="0" cy="0"/>
          <a:chOff x="0" y="0"/>
          <a:chExt cx="0" cy="0"/>
        </a:xfrm>
      </p:grpSpPr>
      <p:sp>
        <p:nvSpPr>
          <p:cNvPr id="312" name="Shape 31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13" name="Shape 31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20" name="Shape 32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2" name="Shape 332"/>
        <p:cNvGrpSpPr/>
        <p:nvPr/>
      </p:nvGrpSpPr>
      <p:grpSpPr>
        <a:xfrm>
          <a:off x="0" y="0"/>
          <a:ext cx="0" cy="0"/>
          <a:chOff x="0" y="0"/>
          <a:chExt cx="0" cy="0"/>
        </a:xfrm>
      </p:grpSpPr>
      <p:sp>
        <p:nvSpPr>
          <p:cNvPr id="333" name="Shape 33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34" name="Shape 33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8" name="Shape 338"/>
        <p:cNvGrpSpPr/>
        <p:nvPr/>
      </p:nvGrpSpPr>
      <p:grpSpPr>
        <a:xfrm>
          <a:off x="0" y="0"/>
          <a:ext cx="0" cy="0"/>
          <a:chOff x="0" y="0"/>
          <a:chExt cx="0" cy="0"/>
        </a:xfrm>
      </p:grpSpPr>
      <p:sp>
        <p:nvSpPr>
          <p:cNvPr id="339" name="Shape 33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40" name="Shape 34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5" name="Shape 345"/>
        <p:cNvGrpSpPr/>
        <p:nvPr/>
      </p:nvGrpSpPr>
      <p:grpSpPr>
        <a:xfrm>
          <a:off x="0" y="0"/>
          <a:ext cx="0" cy="0"/>
          <a:chOff x="0" y="0"/>
          <a:chExt cx="0" cy="0"/>
        </a:xfrm>
      </p:grpSpPr>
      <p:sp>
        <p:nvSpPr>
          <p:cNvPr id="346" name="Shape 34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47" name="Shape 34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1" name="Shape 351"/>
        <p:cNvGrpSpPr/>
        <p:nvPr/>
      </p:nvGrpSpPr>
      <p:grpSpPr>
        <a:xfrm>
          <a:off x="0" y="0"/>
          <a:ext cx="0" cy="0"/>
          <a:chOff x="0" y="0"/>
          <a:chExt cx="0" cy="0"/>
        </a:xfrm>
      </p:grpSpPr>
      <p:sp>
        <p:nvSpPr>
          <p:cNvPr id="352" name="Shape 3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53" name="Shape 3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7" name="Shape 357"/>
        <p:cNvGrpSpPr/>
        <p:nvPr/>
      </p:nvGrpSpPr>
      <p:grpSpPr>
        <a:xfrm>
          <a:off x="0" y="0"/>
          <a:ext cx="0" cy="0"/>
          <a:chOff x="0" y="0"/>
          <a:chExt cx="0" cy="0"/>
        </a:xfrm>
      </p:grpSpPr>
      <p:sp>
        <p:nvSpPr>
          <p:cNvPr id="358" name="Shape 35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59" name="Shape 35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46" name="Shape 46"/>
        <p:cNvGrpSpPr/>
        <p:nvPr/>
      </p:nvGrpSpPr>
      <p:grpSpPr>
        <a:xfrm>
          <a:off x="0" y="0"/>
          <a:ext cx="0" cy="0"/>
          <a:chOff x="0" y="0"/>
          <a:chExt cx="0" cy="0"/>
        </a:xfrm>
      </p:grpSpPr>
      <p:sp>
        <p:nvSpPr>
          <p:cNvPr id="47" name="Shape 47"/>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Noto Symbol"/>
              <a:buNone/>
              <a:defRPr/>
            </a:lvl1pPr>
            <a:lvl2pPr indent="-170180" lvl="1" marL="742950" marR="0" rtl="0" algn="l">
              <a:spcBef>
                <a:spcPts val="560"/>
              </a:spcBef>
              <a:spcAft>
                <a:spcPts val="0"/>
              </a:spcAft>
              <a:buClr>
                <a:schemeClr val="lt1"/>
              </a:buClr>
              <a:buFont typeface="Noto Symbol"/>
              <a:buChar char="■"/>
              <a:defRPr/>
            </a:lvl2pPr>
            <a:lvl3pPr indent="-129539" lvl="2" marL="1143000" marR="0" rtl="0" algn="l">
              <a:spcBef>
                <a:spcPts val="480"/>
              </a:spcBef>
              <a:spcAft>
                <a:spcPts val="0"/>
              </a:spcAft>
              <a:buClr>
                <a:schemeClr val="accent2"/>
              </a:buClr>
              <a:buFont typeface="Noto Symbol"/>
              <a:buChar char="■"/>
              <a:defRPr/>
            </a:lvl3pPr>
            <a:lvl4pPr indent="-146050" lvl="3" marL="1600200" marR="0" rtl="0" algn="l">
              <a:spcBef>
                <a:spcPts val="400"/>
              </a:spcBef>
              <a:spcAft>
                <a:spcPts val="0"/>
              </a:spcAft>
              <a:buClr>
                <a:schemeClr val="lt1"/>
              </a:buClr>
              <a:buFont typeface="Noto Symbol"/>
              <a:buChar char="■"/>
              <a:defRPr/>
            </a:lvl4pPr>
            <a:lvl5pPr indent="-146050" lvl="4" marL="2057400" marR="0" rtl="0" algn="l">
              <a:spcBef>
                <a:spcPts val="400"/>
              </a:spcBef>
              <a:spcAft>
                <a:spcPts val="0"/>
              </a:spcAft>
              <a:buClr>
                <a:schemeClr val="folHlink"/>
              </a:buClr>
              <a:buFont typeface="Noto Symbol"/>
              <a:buChar char="■"/>
              <a:defRPr/>
            </a:lvl5pPr>
            <a:lvl6pPr indent="-146050" lvl="5" marL="2514600" marR="0" rtl="0" algn="l">
              <a:spcBef>
                <a:spcPts val="400"/>
              </a:spcBef>
              <a:spcAft>
                <a:spcPts val="0"/>
              </a:spcAft>
              <a:buClr>
                <a:schemeClr val="folHlink"/>
              </a:buClr>
              <a:buFont typeface="Noto Symbol"/>
              <a:buChar char="■"/>
              <a:defRPr/>
            </a:lvl6pPr>
            <a:lvl7pPr indent="-146050" lvl="6" marL="2971800" marR="0" rtl="0" algn="l">
              <a:spcBef>
                <a:spcPts val="400"/>
              </a:spcBef>
              <a:spcAft>
                <a:spcPts val="0"/>
              </a:spcAft>
              <a:buClr>
                <a:schemeClr val="folHlink"/>
              </a:buClr>
              <a:buFont typeface="Noto Symbol"/>
              <a:buChar char="■"/>
              <a:defRPr/>
            </a:lvl7pPr>
            <a:lvl8pPr indent="-146050" lvl="7" marL="3429000" marR="0" rtl="0" algn="l">
              <a:spcBef>
                <a:spcPts val="400"/>
              </a:spcBef>
              <a:spcAft>
                <a:spcPts val="0"/>
              </a:spcAft>
              <a:buClr>
                <a:schemeClr val="folHlink"/>
              </a:buClr>
              <a:buFont typeface="Noto Symbol"/>
              <a:buChar char="■"/>
              <a:defRPr/>
            </a:lvl8pPr>
            <a:lvl9pPr indent="-146050" lvl="8" marL="3886200" marR="0" rtl="0" algn="l">
              <a:spcBef>
                <a:spcPts val="400"/>
              </a:spcBef>
              <a:spcAft>
                <a:spcPts val="0"/>
              </a:spcAft>
              <a:buClr>
                <a:schemeClr val="folHlink"/>
              </a:buClr>
              <a:buFont typeface="Noto Symbol"/>
              <a:buChar char="■"/>
              <a:defRPr/>
            </a:lvl9pPr>
          </a:lstStyle>
          <a:p/>
        </p:txBody>
      </p:sp>
      <p:sp>
        <p:nvSpPr>
          <p:cNvPr id="48" name="Shape 48"/>
          <p:cNvSpPr txBox="1"/>
          <p:nvPr>
            <p:ph type="ctrTitle"/>
          </p:nvPr>
        </p:nvSpPr>
        <p:spPr>
          <a:xfrm>
            <a:off x="685800" y="1768475"/>
            <a:ext cx="7772400" cy="1736724"/>
          </a:xfrm>
          <a:prstGeom prst="rect">
            <a:avLst/>
          </a:prstGeom>
          <a:noFill/>
          <a:ln>
            <a:noFill/>
          </a:ln>
        </p:spPr>
        <p:txBody>
          <a:bodyPr anchorCtr="1" anchor="b"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1" name="Shape 51"/>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43" name="Shape 143"/>
        <p:cNvGrpSpPr/>
        <p:nvPr/>
      </p:nvGrpSpPr>
      <p:grpSpPr>
        <a:xfrm>
          <a:off x="0" y="0"/>
          <a:ext cx="0" cy="0"/>
          <a:chOff x="0" y="0"/>
          <a:chExt cx="0" cy="0"/>
        </a:xfrm>
      </p:grpSpPr>
      <p:sp>
        <p:nvSpPr>
          <p:cNvPr id="144" name="Shape 144"/>
          <p:cNvSpPr txBox="1"/>
          <p:nvPr>
            <p:ph type="title"/>
          </p:nvPr>
        </p:nvSpPr>
        <p:spPr>
          <a:xfrm>
            <a:off x="457200" y="277812"/>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145" name="Shape 145"/>
          <p:cNvSpPr txBox="1"/>
          <p:nvPr>
            <p:ph idx="1" type="body"/>
          </p:nvPr>
        </p:nvSpPr>
        <p:spPr>
          <a:xfrm>
            <a:off x="457200" y="1600200"/>
            <a:ext cx="4038599" cy="4530724"/>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46" name="Shape 146"/>
          <p:cNvSpPr txBox="1"/>
          <p:nvPr>
            <p:ph idx="2" type="body"/>
          </p:nvPr>
        </p:nvSpPr>
        <p:spPr>
          <a:xfrm>
            <a:off x="4648200" y="1600200"/>
            <a:ext cx="4038599" cy="4530724"/>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47" name="Shape 147"/>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48" name="Shape 148"/>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49" name="Shape 149"/>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0" name="Shape 150"/>
        <p:cNvGrpSpPr/>
        <p:nvPr/>
      </p:nvGrpSpPr>
      <p:grpSpPr>
        <a:xfrm>
          <a:off x="0" y="0"/>
          <a:ext cx="0" cy="0"/>
          <a:chOff x="0" y="0"/>
          <a:chExt cx="0" cy="0"/>
        </a:xfrm>
      </p:grpSpPr>
      <p:sp>
        <p:nvSpPr>
          <p:cNvPr id="151" name="Shape 151"/>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52" name="Shape 152"/>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Tahoma"/>
              <a:buNone/>
              <a:defRPr/>
            </a:lvl1pPr>
            <a:lvl2pPr indent="0" lvl="1" marL="457200" rtl="0">
              <a:spcBef>
                <a:spcPts val="0"/>
              </a:spcBef>
              <a:buFont typeface="Tahoma"/>
              <a:buNone/>
              <a:defRPr/>
            </a:lvl2pPr>
            <a:lvl3pPr indent="0" lvl="2" marL="914400" rtl="0">
              <a:spcBef>
                <a:spcPts val="0"/>
              </a:spcBef>
              <a:buFont typeface="Tahoma"/>
              <a:buNone/>
              <a:defRPr/>
            </a:lvl3pPr>
            <a:lvl4pPr indent="0" lvl="3" marL="1371600" rtl="0">
              <a:spcBef>
                <a:spcPts val="0"/>
              </a:spcBef>
              <a:buFont typeface="Tahoma"/>
              <a:buNone/>
              <a:defRPr/>
            </a:lvl4pPr>
            <a:lvl5pPr indent="0" lvl="4" marL="1828800" rtl="0">
              <a:spcBef>
                <a:spcPts val="0"/>
              </a:spcBef>
              <a:buFont typeface="Tahoma"/>
              <a:buNone/>
              <a:defRPr/>
            </a:lvl5pPr>
            <a:lvl6pPr indent="0" lvl="5" marL="2286000" rtl="0">
              <a:spcBef>
                <a:spcPts val="0"/>
              </a:spcBef>
              <a:buFont typeface="Tahoma"/>
              <a:buNone/>
              <a:defRPr/>
            </a:lvl6pPr>
            <a:lvl7pPr indent="0" lvl="6" marL="2743200" rtl="0">
              <a:spcBef>
                <a:spcPts val="0"/>
              </a:spcBef>
              <a:buFont typeface="Tahoma"/>
              <a:buNone/>
              <a:defRPr/>
            </a:lvl7pPr>
            <a:lvl8pPr indent="0" lvl="7" marL="3200400" rtl="0">
              <a:spcBef>
                <a:spcPts val="0"/>
              </a:spcBef>
              <a:buFont typeface="Tahoma"/>
              <a:buNone/>
              <a:defRPr/>
            </a:lvl8pPr>
            <a:lvl9pPr indent="0" lvl="8" marL="3657600" rtl="0">
              <a:spcBef>
                <a:spcPts val="0"/>
              </a:spcBef>
              <a:buFont typeface="Tahoma"/>
              <a:buNone/>
              <a:defRPr/>
            </a:lvl9pPr>
          </a:lstStyle>
          <a:p/>
        </p:txBody>
      </p:sp>
      <p:sp>
        <p:nvSpPr>
          <p:cNvPr id="153" name="Shape 153"/>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4" name="Shape 154"/>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5" name="Shape 155"/>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197" name="Shape 197"/>
        <p:cNvGrpSpPr/>
        <p:nvPr/>
      </p:nvGrpSpPr>
      <p:grpSpPr>
        <a:xfrm>
          <a:off x="0" y="0"/>
          <a:ext cx="0" cy="0"/>
          <a:chOff x="0" y="0"/>
          <a:chExt cx="0" cy="0"/>
        </a:xfrm>
      </p:grpSpPr>
      <p:sp>
        <p:nvSpPr>
          <p:cNvPr id="198" name="Shape 19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199" name="Shape 19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210820" lvl="0" marL="342900" rtl="0" algn="l">
              <a:spcBef>
                <a:spcPts val="640"/>
              </a:spcBef>
              <a:spcAft>
                <a:spcPts val="0"/>
              </a:spcAft>
              <a:buClr>
                <a:schemeClr val="hlink"/>
              </a:buClr>
              <a:buFont typeface="Noto Symbol"/>
              <a:buChar char="■"/>
              <a:defRPr/>
            </a:lvl1pPr>
            <a:lvl2pPr indent="-170180" lvl="1" marL="742950" rtl="0" algn="l">
              <a:spcBef>
                <a:spcPts val="560"/>
              </a:spcBef>
              <a:spcAft>
                <a:spcPts val="0"/>
              </a:spcAft>
              <a:buClr>
                <a:schemeClr val="lt1"/>
              </a:buClr>
              <a:buFont typeface="Noto Symbol"/>
              <a:buChar char="■"/>
              <a:defRPr/>
            </a:lvl2pPr>
            <a:lvl3pPr indent="-129539" lvl="2" marL="1143000" rtl="0" algn="l">
              <a:spcBef>
                <a:spcPts val="480"/>
              </a:spcBef>
              <a:spcAft>
                <a:spcPts val="0"/>
              </a:spcAft>
              <a:buClr>
                <a:schemeClr val="accent2"/>
              </a:buClr>
              <a:buFont typeface="Noto Symbol"/>
              <a:buChar char="■"/>
              <a:defRPr/>
            </a:lvl3pPr>
            <a:lvl4pPr indent="-146050" lvl="3" marL="1600200" rtl="0" algn="l">
              <a:spcBef>
                <a:spcPts val="400"/>
              </a:spcBef>
              <a:spcAft>
                <a:spcPts val="0"/>
              </a:spcAft>
              <a:buClr>
                <a:schemeClr val="lt1"/>
              </a:buClr>
              <a:buFont typeface="Noto Symbol"/>
              <a:buChar char="■"/>
              <a:defRPr/>
            </a:lvl4pPr>
            <a:lvl5pPr indent="-146050" lvl="4" marL="2057400" rtl="0" algn="l">
              <a:spcBef>
                <a:spcPts val="400"/>
              </a:spcBef>
              <a:spcAft>
                <a:spcPts val="0"/>
              </a:spcAft>
              <a:buClr>
                <a:schemeClr val="folHlink"/>
              </a:buClr>
              <a:buFont typeface="Noto Symbol"/>
              <a:buChar char="■"/>
              <a:defRPr/>
            </a:lvl5pPr>
            <a:lvl6pPr indent="-146050" lvl="5" marL="2514600" rtl="0" algn="l">
              <a:spcBef>
                <a:spcPts val="400"/>
              </a:spcBef>
              <a:spcAft>
                <a:spcPts val="0"/>
              </a:spcAft>
              <a:buClr>
                <a:schemeClr val="folHlink"/>
              </a:buClr>
              <a:buFont typeface="Noto Symbol"/>
              <a:buChar char="■"/>
              <a:defRPr/>
            </a:lvl6pPr>
            <a:lvl7pPr indent="-146050" lvl="6" marL="2971800" rtl="0" algn="l">
              <a:spcBef>
                <a:spcPts val="400"/>
              </a:spcBef>
              <a:spcAft>
                <a:spcPts val="0"/>
              </a:spcAft>
              <a:buClr>
                <a:schemeClr val="folHlink"/>
              </a:buClr>
              <a:buFont typeface="Noto Symbol"/>
              <a:buChar char="■"/>
              <a:defRPr/>
            </a:lvl7pPr>
            <a:lvl8pPr indent="-146050" lvl="7" marL="3429000" rtl="0" algn="l">
              <a:spcBef>
                <a:spcPts val="400"/>
              </a:spcBef>
              <a:spcAft>
                <a:spcPts val="0"/>
              </a:spcAft>
              <a:buClr>
                <a:schemeClr val="folHlink"/>
              </a:buClr>
              <a:buFont typeface="Noto Symbol"/>
              <a:buChar char="■"/>
              <a:defRPr/>
            </a:lvl8pPr>
            <a:lvl9pPr indent="-146050" lvl="8" marL="3886200" rtl="0" algn="l">
              <a:spcBef>
                <a:spcPts val="400"/>
              </a:spcBef>
              <a:spcAft>
                <a:spcPts val="0"/>
              </a:spcAft>
              <a:buClr>
                <a:schemeClr val="folHlink"/>
              </a:buClr>
              <a:buFont typeface="Noto Symbol"/>
              <a:buChar char="■"/>
              <a:defRPr/>
            </a:lvl9pPr>
          </a:lstStyle>
          <a:p/>
        </p:txBody>
      </p:sp>
      <p:sp>
        <p:nvSpPr>
          <p:cNvPr id="200" name="Shape 20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210820" lvl="0" marL="342900" rtl="0" algn="l">
              <a:spcBef>
                <a:spcPts val="640"/>
              </a:spcBef>
              <a:spcAft>
                <a:spcPts val="0"/>
              </a:spcAft>
              <a:buClr>
                <a:schemeClr val="hlink"/>
              </a:buClr>
              <a:buFont typeface="Noto Symbol"/>
              <a:buChar char="■"/>
              <a:defRPr/>
            </a:lvl1pPr>
            <a:lvl2pPr indent="-170180" lvl="1" marL="742950" rtl="0" algn="l">
              <a:spcBef>
                <a:spcPts val="560"/>
              </a:spcBef>
              <a:spcAft>
                <a:spcPts val="0"/>
              </a:spcAft>
              <a:buClr>
                <a:schemeClr val="lt1"/>
              </a:buClr>
              <a:buFont typeface="Noto Symbol"/>
              <a:buChar char="■"/>
              <a:defRPr/>
            </a:lvl2pPr>
            <a:lvl3pPr indent="-129539" lvl="2" marL="1143000" rtl="0" algn="l">
              <a:spcBef>
                <a:spcPts val="480"/>
              </a:spcBef>
              <a:spcAft>
                <a:spcPts val="0"/>
              </a:spcAft>
              <a:buClr>
                <a:schemeClr val="accent2"/>
              </a:buClr>
              <a:buFont typeface="Noto Symbol"/>
              <a:buChar char="■"/>
              <a:defRPr/>
            </a:lvl3pPr>
            <a:lvl4pPr indent="-146050" lvl="3" marL="1600200" rtl="0" algn="l">
              <a:spcBef>
                <a:spcPts val="400"/>
              </a:spcBef>
              <a:spcAft>
                <a:spcPts val="0"/>
              </a:spcAft>
              <a:buClr>
                <a:schemeClr val="lt1"/>
              </a:buClr>
              <a:buFont typeface="Noto Symbol"/>
              <a:buChar char="■"/>
              <a:defRPr/>
            </a:lvl4pPr>
            <a:lvl5pPr indent="-146050" lvl="4" marL="2057400" rtl="0" algn="l">
              <a:spcBef>
                <a:spcPts val="400"/>
              </a:spcBef>
              <a:spcAft>
                <a:spcPts val="0"/>
              </a:spcAft>
              <a:buClr>
                <a:schemeClr val="folHlink"/>
              </a:buClr>
              <a:buFont typeface="Noto Symbol"/>
              <a:buChar char="■"/>
              <a:defRPr/>
            </a:lvl5pPr>
            <a:lvl6pPr indent="-146050" lvl="5" marL="2514600" rtl="0" algn="l">
              <a:spcBef>
                <a:spcPts val="400"/>
              </a:spcBef>
              <a:spcAft>
                <a:spcPts val="0"/>
              </a:spcAft>
              <a:buClr>
                <a:schemeClr val="folHlink"/>
              </a:buClr>
              <a:buFont typeface="Noto Symbol"/>
              <a:buChar char="■"/>
              <a:defRPr/>
            </a:lvl6pPr>
            <a:lvl7pPr indent="-146050" lvl="6" marL="2971800" rtl="0" algn="l">
              <a:spcBef>
                <a:spcPts val="400"/>
              </a:spcBef>
              <a:spcAft>
                <a:spcPts val="0"/>
              </a:spcAft>
              <a:buClr>
                <a:schemeClr val="folHlink"/>
              </a:buClr>
              <a:buFont typeface="Noto Symbol"/>
              <a:buChar char="■"/>
              <a:defRPr/>
            </a:lvl7pPr>
            <a:lvl8pPr indent="-146050" lvl="7" marL="3429000" rtl="0" algn="l">
              <a:spcBef>
                <a:spcPts val="400"/>
              </a:spcBef>
              <a:spcAft>
                <a:spcPts val="0"/>
              </a:spcAft>
              <a:buClr>
                <a:schemeClr val="folHlink"/>
              </a:buClr>
              <a:buFont typeface="Noto Symbol"/>
              <a:buChar char="■"/>
              <a:defRPr/>
            </a:lvl8pPr>
            <a:lvl9pPr indent="-146050" lvl="8" marL="3886200" rtl="0" algn="l">
              <a:spcBef>
                <a:spcPts val="400"/>
              </a:spcBef>
              <a:spcAft>
                <a:spcPts val="0"/>
              </a:spcAft>
              <a:buClr>
                <a:schemeClr val="folHlink"/>
              </a:buClr>
              <a:buFont typeface="Noto Symbol"/>
              <a:buChar char="■"/>
              <a:defRPr/>
            </a:lvl9pPr>
          </a:lstStyle>
          <a:p/>
        </p:txBody>
      </p:sp>
      <p:sp>
        <p:nvSpPr>
          <p:cNvPr id="201" name="Shape 201"/>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2" name="Shape 202"/>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3" name="Shape 203"/>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dgm">
  <p:cSld name="Title and Diagram or Organization Chart">
    <p:spTree>
      <p:nvGrpSpPr>
        <p:cNvPr id="245" name="Shape 245"/>
        <p:cNvGrpSpPr/>
        <p:nvPr/>
      </p:nvGrpSpPr>
      <p:grpSpPr>
        <a:xfrm>
          <a:off x="0" y="0"/>
          <a:ext cx="0" cy="0"/>
          <a:chOff x="0" y="0"/>
          <a:chExt cx="0" cy="0"/>
        </a:xfrm>
      </p:grpSpPr>
      <p:sp>
        <p:nvSpPr>
          <p:cNvPr id="246" name="Shape 246"/>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247" name="Shape 247"/>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48" name="Shape 248"/>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49" name="Shape 249"/>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TwoObj">
  <p:cSld name="Title, Text, and 2 Content">
    <p:spTree>
      <p:nvGrpSpPr>
        <p:cNvPr id="291" name="Shape 291"/>
        <p:cNvGrpSpPr/>
        <p:nvPr/>
      </p:nvGrpSpPr>
      <p:grpSpPr>
        <a:xfrm>
          <a:off x="0" y="0"/>
          <a:ext cx="0" cy="0"/>
          <a:chOff x="0" y="0"/>
          <a:chExt cx="0" cy="0"/>
        </a:xfrm>
      </p:grpSpPr>
      <p:sp>
        <p:nvSpPr>
          <p:cNvPr id="292" name="Shape 29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293" name="Shape 293"/>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210820" lvl="0" marL="342900" rtl="0" algn="l">
              <a:spcBef>
                <a:spcPts val="640"/>
              </a:spcBef>
              <a:spcAft>
                <a:spcPts val="0"/>
              </a:spcAft>
              <a:buClr>
                <a:schemeClr val="hlink"/>
              </a:buClr>
              <a:buFont typeface="Noto Symbol"/>
              <a:buChar char="■"/>
              <a:defRPr/>
            </a:lvl1pPr>
            <a:lvl2pPr indent="-170180" lvl="1" marL="742950" rtl="0" algn="l">
              <a:spcBef>
                <a:spcPts val="560"/>
              </a:spcBef>
              <a:spcAft>
                <a:spcPts val="0"/>
              </a:spcAft>
              <a:buClr>
                <a:schemeClr val="lt1"/>
              </a:buClr>
              <a:buFont typeface="Noto Symbol"/>
              <a:buChar char="■"/>
              <a:defRPr/>
            </a:lvl2pPr>
            <a:lvl3pPr indent="-129539" lvl="2" marL="1143000" rtl="0" algn="l">
              <a:spcBef>
                <a:spcPts val="480"/>
              </a:spcBef>
              <a:spcAft>
                <a:spcPts val="0"/>
              </a:spcAft>
              <a:buClr>
                <a:schemeClr val="accent2"/>
              </a:buClr>
              <a:buFont typeface="Noto Symbol"/>
              <a:buChar char="■"/>
              <a:defRPr/>
            </a:lvl3pPr>
            <a:lvl4pPr indent="-146050" lvl="3" marL="1600200" rtl="0" algn="l">
              <a:spcBef>
                <a:spcPts val="400"/>
              </a:spcBef>
              <a:spcAft>
                <a:spcPts val="0"/>
              </a:spcAft>
              <a:buClr>
                <a:schemeClr val="lt1"/>
              </a:buClr>
              <a:buFont typeface="Noto Symbol"/>
              <a:buChar char="■"/>
              <a:defRPr/>
            </a:lvl4pPr>
            <a:lvl5pPr indent="-146050" lvl="4" marL="2057400" rtl="0" algn="l">
              <a:spcBef>
                <a:spcPts val="400"/>
              </a:spcBef>
              <a:spcAft>
                <a:spcPts val="0"/>
              </a:spcAft>
              <a:buClr>
                <a:schemeClr val="folHlink"/>
              </a:buClr>
              <a:buFont typeface="Noto Symbol"/>
              <a:buChar char="■"/>
              <a:defRPr/>
            </a:lvl5pPr>
            <a:lvl6pPr indent="-146050" lvl="5" marL="2514600" rtl="0" algn="l">
              <a:spcBef>
                <a:spcPts val="400"/>
              </a:spcBef>
              <a:spcAft>
                <a:spcPts val="0"/>
              </a:spcAft>
              <a:buClr>
                <a:schemeClr val="folHlink"/>
              </a:buClr>
              <a:buFont typeface="Noto Symbol"/>
              <a:buChar char="■"/>
              <a:defRPr/>
            </a:lvl6pPr>
            <a:lvl7pPr indent="-146050" lvl="6" marL="2971800" rtl="0" algn="l">
              <a:spcBef>
                <a:spcPts val="400"/>
              </a:spcBef>
              <a:spcAft>
                <a:spcPts val="0"/>
              </a:spcAft>
              <a:buClr>
                <a:schemeClr val="folHlink"/>
              </a:buClr>
              <a:buFont typeface="Noto Symbol"/>
              <a:buChar char="■"/>
              <a:defRPr/>
            </a:lvl7pPr>
            <a:lvl8pPr indent="-146050" lvl="7" marL="3429000" rtl="0" algn="l">
              <a:spcBef>
                <a:spcPts val="400"/>
              </a:spcBef>
              <a:spcAft>
                <a:spcPts val="0"/>
              </a:spcAft>
              <a:buClr>
                <a:schemeClr val="folHlink"/>
              </a:buClr>
              <a:buFont typeface="Noto Symbol"/>
              <a:buChar char="■"/>
              <a:defRPr/>
            </a:lvl8pPr>
            <a:lvl9pPr indent="-146050" lvl="8" marL="3886200" rtl="0" algn="l">
              <a:spcBef>
                <a:spcPts val="400"/>
              </a:spcBef>
              <a:spcAft>
                <a:spcPts val="0"/>
              </a:spcAft>
              <a:buClr>
                <a:schemeClr val="folHlink"/>
              </a:buClr>
              <a:buFont typeface="Noto Symbol"/>
              <a:buChar char="■"/>
              <a:defRPr/>
            </a:lvl9pPr>
          </a:lstStyle>
          <a:p/>
        </p:txBody>
      </p:sp>
      <p:sp>
        <p:nvSpPr>
          <p:cNvPr id="294" name="Shape 294"/>
          <p:cNvSpPr txBox="1"/>
          <p:nvPr>
            <p:ph idx="2" type="body"/>
          </p:nvPr>
        </p:nvSpPr>
        <p:spPr>
          <a:xfrm>
            <a:off x="4648200" y="1600200"/>
            <a:ext cx="4038599" cy="2185988"/>
          </a:xfrm>
          <a:prstGeom prst="rect">
            <a:avLst/>
          </a:prstGeom>
          <a:noFill/>
          <a:ln>
            <a:noFill/>
          </a:ln>
        </p:spPr>
        <p:txBody>
          <a:bodyPr anchorCtr="0" anchor="t" bIns="91425" lIns="91425" rIns="91425" tIns="91425"/>
          <a:lstStyle>
            <a:lvl1pPr indent="-210820" lvl="0" marL="342900" rtl="0" algn="l">
              <a:spcBef>
                <a:spcPts val="640"/>
              </a:spcBef>
              <a:spcAft>
                <a:spcPts val="0"/>
              </a:spcAft>
              <a:buClr>
                <a:schemeClr val="hlink"/>
              </a:buClr>
              <a:buFont typeface="Noto Symbol"/>
              <a:buChar char="■"/>
              <a:defRPr/>
            </a:lvl1pPr>
            <a:lvl2pPr indent="-170180" lvl="1" marL="742950" rtl="0" algn="l">
              <a:spcBef>
                <a:spcPts val="560"/>
              </a:spcBef>
              <a:spcAft>
                <a:spcPts val="0"/>
              </a:spcAft>
              <a:buClr>
                <a:schemeClr val="lt1"/>
              </a:buClr>
              <a:buFont typeface="Noto Symbol"/>
              <a:buChar char="■"/>
              <a:defRPr/>
            </a:lvl2pPr>
            <a:lvl3pPr indent="-129539" lvl="2" marL="1143000" rtl="0" algn="l">
              <a:spcBef>
                <a:spcPts val="480"/>
              </a:spcBef>
              <a:spcAft>
                <a:spcPts val="0"/>
              </a:spcAft>
              <a:buClr>
                <a:schemeClr val="accent2"/>
              </a:buClr>
              <a:buFont typeface="Noto Symbol"/>
              <a:buChar char="■"/>
              <a:defRPr/>
            </a:lvl3pPr>
            <a:lvl4pPr indent="-146050" lvl="3" marL="1600200" rtl="0" algn="l">
              <a:spcBef>
                <a:spcPts val="400"/>
              </a:spcBef>
              <a:spcAft>
                <a:spcPts val="0"/>
              </a:spcAft>
              <a:buClr>
                <a:schemeClr val="lt1"/>
              </a:buClr>
              <a:buFont typeface="Noto Symbol"/>
              <a:buChar char="■"/>
              <a:defRPr/>
            </a:lvl4pPr>
            <a:lvl5pPr indent="-146050" lvl="4" marL="2057400" rtl="0" algn="l">
              <a:spcBef>
                <a:spcPts val="400"/>
              </a:spcBef>
              <a:spcAft>
                <a:spcPts val="0"/>
              </a:spcAft>
              <a:buClr>
                <a:schemeClr val="folHlink"/>
              </a:buClr>
              <a:buFont typeface="Noto Symbol"/>
              <a:buChar char="■"/>
              <a:defRPr/>
            </a:lvl5pPr>
            <a:lvl6pPr indent="-146050" lvl="5" marL="2514600" rtl="0" algn="l">
              <a:spcBef>
                <a:spcPts val="400"/>
              </a:spcBef>
              <a:spcAft>
                <a:spcPts val="0"/>
              </a:spcAft>
              <a:buClr>
                <a:schemeClr val="folHlink"/>
              </a:buClr>
              <a:buFont typeface="Noto Symbol"/>
              <a:buChar char="■"/>
              <a:defRPr/>
            </a:lvl6pPr>
            <a:lvl7pPr indent="-146050" lvl="6" marL="2971800" rtl="0" algn="l">
              <a:spcBef>
                <a:spcPts val="400"/>
              </a:spcBef>
              <a:spcAft>
                <a:spcPts val="0"/>
              </a:spcAft>
              <a:buClr>
                <a:schemeClr val="folHlink"/>
              </a:buClr>
              <a:buFont typeface="Noto Symbol"/>
              <a:buChar char="■"/>
              <a:defRPr/>
            </a:lvl7pPr>
            <a:lvl8pPr indent="-146050" lvl="7" marL="3429000" rtl="0" algn="l">
              <a:spcBef>
                <a:spcPts val="400"/>
              </a:spcBef>
              <a:spcAft>
                <a:spcPts val="0"/>
              </a:spcAft>
              <a:buClr>
                <a:schemeClr val="folHlink"/>
              </a:buClr>
              <a:buFont typeface="Noto Symbol"/>
              <a:buChar char="■"/>
              <a:defRPr/>
            </a:lvl8pPr>
            <a:lvl9pPr indent="-146050" lvl="8" marL="3886200" rtl="0" algn="l">
              <a:spcBef>
                <a:spcPts val="400"/>
              </a:spcBef>
              <a:spcAft>
                <a:spcPts val="0"/>
              </a:spcAft>
              <a:buClr>
                <a:schemeClr val="folHlink"/>
              </a:buClr>
              <a:buFont typeface="Noto Symbol"/>
              <a:buChar char="■"/>
              <a:defRPr/>
            </a:lvl9pPr>
          </a:lstStyle>
          <a:p/>
        </p:txBody>
      </p:sp>
      <p:sp>
        <p:nvSpPr>
          <p:cNvPr id="295" name="Shape 295"/>
          <p:cNvSpPr txBox="1"/>
          <p:nvPr>
            <p:ph idx="3" type="body"/>
          </p:nvPr>
        </p:nvSpPr>
        <p:spPr>
          <a:xfrm>
            <a:off x="4648200" y="3938587"/>
            <a:ext cx="4038599" cy="2187574"/>
          </a:xfrm>
          <a:prstGeom prst="rect">
            <a:avLst/>
          </a:prstGeom>
          <a:noFill/>
          <a:ln>
            <a:noFill/>
          </a:ln>
        </p:spPr>
        <p:txBody>
          <a:bodyPr anchorCtr="0" anchor="t" bIns="91425" lIns="91425" rIns="91425" tIns="91425"/>
          <a:lstStyle>
            <a:lvl1pPr indent="-210820" lvl="0" marL="342900" rtl="0" algn="l">
              <a:spcBef>
                <a:spcPts val="640"/>
              </a:spcBef>
              <a:spcAft>
                <a:spcPts val="0"/>
              </a:spcAft>
              <a:buClr>
                <a:schemeClr val="hlink"/>
              </a:buClr>
              <a:buFont typeface="Noto Symbol"/>
              <a:buChar char="■"/>
              <a:defRPr/>
            </a:lvl1pPr>
            <a:lvl2pPr indent="-170180" lvl="1" marL="742950" rtl="0" algn="l">
              <a:spcBef>
                <a:spcPts val="560"/>
              </a:spcBef>
              <a:spcAft>
                <a:spcPts val="0"/>
              </a:spcAft>
              <a:buClr>
                <a:schemeClr val="lt1"/>
              </a:buClr>
              <a:buFont typeface="Noto Symbol"/>
              <a:buChar char="■"/>
              <a:defRPr/>
            </a:lvl2pPr>
            <a:lvl3pPr indent="-129539" lvl="2" marL="1143000" rtl="0" algn="l">
              <a:spcBef>
                <a:spcPts val="480"/>
              </a:spcBef>
              <a:spcAft>
                <a:spcPts val="0"/>
              </a:spcAft>
              <a:buClr>
                <a:schemeClr val="accent2"/>
              </a:buClr>
              <a:buFont typeface="Noto Symbol"/>
              <a:buChar char="■"/>
              <a:defRPr/>
            </a:lvl3pPr>
            <a:lvl4pPr indent="-146050" lvl="3" marL="1600200" rtl="0" algn="l">
              <a:spcBef>
                <a:spcPts val="400"/>
              </a:spcBef>
              <a:spcAft>
                <a:spcPts val="0"/>
              </a:spcAft>
              <a:buClr>
                <a:schemeClr val="lt1"/>
              </a:buClr>
              <a:buFont typeface="Noto Symbol"/>
              <a:buChar char="■"/>
              <a:defRPr/>
            </a:lvl4pPr>
            <a:lvl5pPr indent="-146050" lvl="4" marL="2057400" rtl="0" algn="l">
              <a:spcBef>
                <a:spcPts val="400"/>
              </a:spcBef>
              <a:spcAft>
                <a:spcPts val="0"/>
              </a:spcAft>
              <a:buClr>
                <a:schemeClr val="folHlink"/>
              </a:buClr>
              <a:buFont typeface="Noto Symbol"/>
              <a:buChar char="■"/>
              <a:defRPr/>
            </a:lvl5pPr>
            <a:lvl6pPr indent="-146050" lvl="5" marL="2514600" rtl="0" algn="l">
              <a:spcBef>
                <a:spcPts val="400"/>
              </a:spcBef>
              <a:spcAft>
                <a:spcPts val="0"/>
              </a:spcAft>
              <a:buClr>
                <a:schemeClr val="folHlink"/>
              </a:buClr>
              <a:buFont typeface="Noto Symbol"/>
              <a:buChar char="■"/>
              <a:defRPr/>
            </a:lvl6pPr>
            <a:lvl7pPr indent="-146050" lvl="6" marL="2971800" rtl="0" algn="l">
              <a:spcBef>
                <a:spcPts val="400"/>
              </a:spcBef>
              <a:spcAft>
                <a:spcPts val="0"/>
              </a:spcAft>
              <a:buClr>
                <a:schemeClr val="folHlink"/>
              </a:buClr>
              <a:buFont typeface="Noto Symbol"/>
              <a:buChar char="■"/>
              <a:defRPr/>
            </a:lvl7pPr>
            <a:lvl8pPr indent="-146050" lvl="7" marL="3429000" rtl="0" algn="l">
              <a:spcBef>
                <a:spcPts val="400"/>
              </a:spcBef>
              <a:spcAft>
                <a:spcPts val="0"/>
              </a:spcAft>
              <a:buClr>
                <a:schemeClr val="folHlink"/>
              </a:buClr>
              <a:buFont typeface="Noto Symbol"/>
              <a:buChar char="■"/>
              <a:defRPr/>
            </a:lvl8pPr>
            <a:lvl9pPr indent="-146050" lvl="8" marL="3886200" rtl="0" algn="l">
              <a:spcBef>
                <a:spcPts val="400"/>
              </a:spcBef>
              <a:spcAft>
                <a:spcPts val="0"/>
              </a:spcAft>
              <a:buClr>
                <a:schemeClr val="folHlink"/>
              </a:buClr>
              <a:buFont typeface="Noto Symbol"/>
              <a:buChar char="■"/>
              <a:defRPr/>
            </a:lvl9pPr>
          </a:lstStyle>
          <a:p/>
        </p:txBody>
      </p:sp>
      <p:sp>
        <p:nvSpPr>
          <p:cNvPr id="296" name="Shape 296"/>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97" name="Shape 297"/>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98" name="Shape 298"/>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93" name="Shape 93"/>
        <p:cNvGrpSpPr/>
        <p:nvPr/>
      </p:nvGrpSpPr>
      <p:grpSpPr>
        <a:xfrm>
          <a:off x="0" y="0"/>
          <a:ext cx="0" cy="0"/>
          <a:chOff x="0" y="0"/>
          <a:chExt cx="0" cy="0"/>
        </a:xfrm>
      </p:grpSpPr>
      <p:sp>
        <p:nvSpPr>
          <p:cNvPr id="94" name="Shape 94"/>
          <p:cNvSpPr txBox="1"/>
          <p:nvPr>
            <p:ph type="title"/>
          </p:nvPr>
        </p:nvSpPr>
        <p:spPr>
          <a:xfrm>
            <a:off x="457200" y="277812"/>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95" name="Shape 95"/>
          <p:cNvSpPr txBox="1"/>
          <p:nvPr>
            <p:ph idx="1" type="body"/>
          </p:nvPr>
        </p:nvSpPr>
        <p:spPr>
          <a:xfrm>
            <a:off x="457200" y="1600200"/>
            <a:ext cx="8229600" cy="4530724"/>
          </a:xfrm>
          <a:prstGeom prst="rect">
            <a:avLst/>
          </a:prstGeom>
          <a:noFill/>
          <a:ln>
            <a:noFill/>
          </a:ln>
        </p:spPr>
        <p:txBody>
          <a:bodyPr anchorCtr="0" anchor="t" bIns="91425" lIns="91425" rIns="91425" tIns="91425"/>
          <a:lstStyle>
            <a:lvl1pPr indent="-210820" lvl="0" marL="342900" rtl="0" algn="l">
              <a:spcBef>
                <a:spcPts val="640"/>
              </a:spcBef>
              <a:spcAft>
                <a:spcPts val="0"/>
              </a:spcAft>
              <a:buClr>
                <a:schemeClr val="hlink"/>
              </a:buClr>
              <a:buFont typeface="Noto Symbol"/>
              <a:buChar char="■"/>
              <a:defRPr/>
            </a:lvl1pPr>
            <a:lvl2pPr indent="-170180" lvl="1" marL="742950" rtl="0" algn="l">
              <a:spcBef>
                <a:spcPts val="560"/>
              </a:spcBef>
              <a:spcAft>
                <a:spcPts val="0"/>
              </a:spcAft>
              <a:buClr>
                <a:schemeClr val="lt1"/>
              </a:buClr>
              <a:buFont typeface="Noto Symbol"/>
              <a:buChar char="■"/>
              <a:defRPr/>
            </a:lvl2pPr>
            <a:lvl3pPr indent="-129539" lvl="2" marL="1143000" rtl="0" algn="l">
              <a:spcBef>
                <a:spcPts val="480"/>
              </a:spcBef>
              <a:spcAft>
                <a:spcPts val="0"/>
              </a:spcAft>
              <a:buClr>
                <a:schemeClr val="accent2"/>
              </a:buClr>
              <a:buFont typeface="Noto Symbol"/>
              <a:buChar char="■"/>
              <a:defRPr/>
            </a:lvl3pPr>
            <a:lvl4pPr indent="-146050" lvl="3" marL="1600200" rtl="0" algn="l">
              <a:spcBef>
                <a:spcPts val="400"/>
              </a:spcBef>
              <a:spcAft>
                <a:spcPts val="0"/>
              </a:spcAft>
              <a:buClr>
                <a:schemeClr val="lt1"/>
              </a:buClr>
              <a:buFont typeface="Noto Symbol"/>
              <a:buChar char="■"/>
              <a:defRPr/>
            </a:lvl4pPr>
            <a:lvl5pPr indent="-146050" lvl="4" marL="2057400" rtl="0" algn="l">
              <a:spcBef>
                <a:spcPts val="400"/>
              </a:spcBef>
              <a:spcAft>
                <a:spcPts val="0"/>
              </a:spcAft>
              <a:buClr>
                <a:schemeClr val="folHlink"/>
              </a:buClr>
              <a:buFont typeface="Noto Symbol"/>
              <a:buChar char="■"/>
              <a:defRPr/>
            </a:lvl5pPr>
            <a:lvl6pPr indent="-146050" lvl="5" marL="2514600" rtl="0" algn="l">
              <a:spcBef>
                <a:spcPts val="400"/>
              </a:spcBef>
              <a:spcAft>
                <a:spcPts val="0"/>
              </a:spcAft>
              <a:buClr>
                <a:schemeClr val="folHlink"/>
              </a:buClr>
              <a:buFont typeface="Noto Symbol"/>
              <a:buChar char="■"/>
              <a:defRPr/>
            </a:lvl6pPr>
            <a:lvl7pPr indent="-146050" lvl="6" marL="2971800" rtl="0" algn="l">
              <a:spcBef>
                <a:spcPts val="400"/>
              </a:spcBef>
              <a:spcAft>
                <a:spcPts val="0"/>
              </a:spcAft>
              <a:buClr>
                <a:schemeClr val="folHlink"/>
              </a:buClr>
              <a:buFont typeface="Noto Symbol"/>
              <a:buChar char="■"/>
              <a:defRPr/>
            </a:lvl7pPr>
            <a:lvl8pPr indent="-146050" lvl="7" marL="3429000" rtl="0" algn="l">
              <a:spcBef>
                <a:spcPts val="400"/>
              </a:spcBef>
              <a:spcAft>
                <a:spcPts val="0"/>
              </a:spcAft>
              <a:buClr>
                <a:schemeClr val="folHlink"/>
              </a:buClr>
              <a:buFont typeface="Noto Symbol"/>
              <a:buChar char="■"/>
              <a:defRPr/>
            </a:lvl8pPr>
            <a:lvl9pPr indent="-146050" lvl="8" marL="3886200" rtl="0" algn="l">
              <a:spcBef>
                <a:spcPts val="400"/>
              </a:spcBef>
              <a:spcAft>
                <a:spcPts val="0"/>
              </a:spcAft>
              <a:buClr>
                <a:schemeClr val="folHlink"/>
              </a:buClr>
              <a:buFont typeface="Noto Symbol"/>
              <a:buChar char="■"/>
              <a:defRPr/>
            </a:lvl9pPr>
          </a:lstStyle>
          <a:p/>
        </p:txBody>
      </p:sp>
      <p:sp>
        <p:nvSpPr>
          <p:cNvPr id="96" name="Shape 96"/>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7" name="Shape 97"/>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8" name="Shape 98"/>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99" name="Shape 99"/>
        <p:cNvGrpSpPr/>
        <p:nvPr/>
      </p:nvGrpSpPr>
      <p:grpSpPr>
        <a:xfrm>
          <a:off x="0" y="0"/>
          <a:ext cx="0" cy="0"/>
          <a:chOff x="0" y="0"/>
          <a:chExt cx="0" cy="0"/>
        </a:xfrm>
      </p:grpSpPr>
      <p:sp>
        <p:nvSpPr>
          <p:cNvPr id="100" name="Shape 100"/>
          <p:cNvSpPr txBox="1"/>
          <p:nvPr>
            <p:ph type="title"/>
          </p:nvPr>
        </p:nvSpPr>
        <p:spPr>
          <a:xfrm rot="5400000">
            <a:off x="4731544" y="2175668"/>
            <a:ext cx="5853111"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101" name="Shape 101"/>
          <p:cNvSpPr txBox="1"/>
          <p:nvPr>
            <p:ph idx="1" type="body"/>
          </p:nvPr>
        </p:nvSpPr>
        <p:spPr>
          <a:xfrm rot="5400000">
            <a:off x="540544" y="194469"/>
            <a:ext cx="5853111" cy="6019799"/>
          </a:xfrm>
          <a:prstGeom prst="rect">
            <a:avLst/>
          </a:prstGeom>
          <a:noFill/>
          <a:ln>
            <a:noFill/>
          </a:ln>
        </p:spPr>
        <p:txBody>
          <a:bodyPr anchorCtr="0" anchor="t" bIns="91425" lIns="91425" rIns="91425" tIns="91425"/>
          <a:lstStyle>
            <a:lvl1pPr indent="-210820" lvl="0" marL="342900" rtl="0" algn="l">
              <a:spcBef>
                <a:spcPts val="640"/>
              </a:spcBef>
              <a:spcAft>
                <a:spcPts val="0"/>
              </a:spcAft>
              <a:buClr>
                <a:schemeClr val="hlink"/>
              </a:buClr>
              <a:buFont typeface="Noto Symbol"/>
              <a:buChar char="■"/>
              <a:defRPr/>
            </a:lvl1pPr>
            <a:lvl2pPr indent="-170180" lvl="1" marL="742950" rtl="0" algn="l">
              <a:spcBef>
                <a:spcPts val="560"/>
              </a:spcBef>
              <a:spcAft>
                <a:spcPts val="0"/>
              </a:spcAft>
              <a:buClr>
                <a:schemeClr val="lt1"/>
              </a:buClr>
              <a:buFont typeface="Noto Symbol"/>
              <a:buChar char="■"/>
              <a:defRPr/>
            </a:lvl2pPr>
            <a:lvl3pPr indent="-129539" lvl="2" marL="1143000" rtl="0" algn="l">
              <a:spcBef>
                <a:spcPts val="480"/>
              </a:spcBef>
              <a:spcAft>
                <a:spcPts val="0"/>
              </a:spcAft>
              <a:buClr>
                <a:schemeClr val="accent2"/>
              </a:buClr>
              <a:buFont typeface="Noto Symbol"/>
              <a:buChar char="■"/>
              <a:defRPr/>
            </a:lvl3pPr>
            <a:lvl4pPr indent="-146050" lvl="3" marL="1600200" rtl="0" algn="l">
              <a:spcBef>
                <a:spcPts val="400"/>
              </a:spcBef>
              <a:spcAft>
                <a:spcPts val="0"/>
              </a:spcAft>
              <a:buClr>
                <a:schemeClr val="lt1"/>
              </a:buClr>
              <a:buFont typeface="Noto Symbol"/>
              <a:buChar char="■"/>
              <a:defRPr/>
            </a:lvl4pPr>
            <a:lvl5pPr indent="-146050" lvl="4" marL="2057400" rtl="0" algn="l">
              <a:spcBef>
                <a:spcPts val="400"/>
              </a:spcBef>
              <a:spcAft>
                <a:spcPts val="0"/>
              </a:spcAft>
              <a:buClr>
                <a:schemeClr val="folHlink"/>
              </a:buClr>
              <a:buFont typeface="Noto Symbol"/>
              <a:buChar char="■"/>
              <a:defRPr/>
            </a:lvl5pPr>
            <a:lvl6pPr indent="-146050" lvl="5" marL="2514600" rtl="0" algn="l">
              <a:spcBef>
                <a:spcPts val="400"/>
              </a:spcBef>
              <a:spcAft>
                <a:spcPts val="0"/>
              </a:spcAft>
              <a:buClr>
                <a:schemeClr val="folHlink"/>
              </a:buClr>
              <a:buFont typeface="Noto Symbol"/>
              <a:buChar char="■"/>
              <a:defRPr/>
            </a:lvl6pPr>
            <a:lvl7pPr indent="-146050" lvl="6" marL="2971800" rtl="0" algn="l">
              <a:spcBef>
                <a:spcPts val="400"/>
              </a:spcBef>
              <a:spcAft>
                <a:spcPts val="0"/>
              </a:spcAft>
              <a:buClr>
                <a:schemeClr val="folHlink"/>
              </a:buClr>
              <a:buFont typeface="Noto Symbol"/>
              <a:buChar char="■"/>
              <a:defRPr/>
            </a:lvl7pPr>
            <a:lvl8pPr indent="-146050" lvl="7" marL="3429000" rtl="0" algn="l">
              <a:spcBef>
                <a:spcPts val="400"/>
              </a:spcBef>
              <a:spcAft>
                <a:spcPts val="0"/>
              </a:spcAft>
              <a:buClr>
                <a:schemeClr val="folHlink"/>
              </a:buClr>
              <a:buFont typeface="Noto Symbol"/>
              <a:buChar char="■"/>
              <a:defRPr/>
            </a:lvl8pPr>
            <a:lvl9pPr indent="-146050" lvl="8" marL="3886200" rtl="0" algn="l">
              <a:spcBef>
                <a:spcPts val="400"/>
              </a:spcBef>
              <a:spcAft>
                <a:spcPts val="0"/>
              </a:spcAft>
              <a:buClr>
                <a:schemeClr val="folHlink"/>
              </a:buClr>
              <a:buFont typeface="Noto Symbol"/>
              <a:buChar char="■"/>
              <a:defRPr/>
            </a:lvl9pPr>
          </a:lstStyle>
          <a:p/>
        </p:txBody>
      </p:sp>
      <p:sp>
        <p:nvSpPr>
          <p:cNvPr id="102" name="Shape 102"/>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03" name="Shape 103"/>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04" name="Shape 104"/>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05" name="Shape 105"/>
        <p:cNvGrpSpPr/>
        <p:nvPr/>
      </p:nvGrpSpPr>
      <p:grpSpPr>
        <a:xfrm>
          <a:off x="0" y="0"/>
          <a:ext cx="0" cy="0"/>
          <a:chOff x="0" y="0"/>
          <a:chExt cx="0" cy="0"/>
        </a:xfrm>
      </p:grpSpPr>
      <p:sp>
        <p:nvSpPr>
          <p:cNvPr id="106" name="Shape 106"/>
          <p:cNvSpPr txBox="1"/>
          <p:nvPr>
            <p:ph type="title"/>
          </p:nvPr>
        </p:nvSpPr>
        <p:spPr>
          <a:xfrm>
            <a:off x="457200" y="277812"/>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107" name="Shape 107"/>
          <p:cNvSpPr txBox="1"/>
          <p:nvPr>
            <p:ph idx="1" type="body"/>
          </p:nvPr>
        </p:nvSpPr>
        <p:spPr>
          <a:xfrm rot="5400000">
            <a:off x="2306637" y="-249237"/>
            <a:ext cx="4530724" cy="8229600"/>
          </a:xfrm>
          <a:prstGeom prst="rect">
            <a:avLst/>
          </a:prstGeom>
          <a:noFill/>
          <a:ln>
            <a:noFill/>
          </a:ln>
        </p:spPr>
        <p:txBody>
          <a:bodyPr anchorCtr="0" anchor="t" bIns="91425" lIns="91425" rIns="91425" tIns="91425"/>
          <a:lstStyle>
            <a:lvl1pPr indent="-210820" lvl="0" marL="342900" rtl="0" algn="l">
              <a:spcBef>
                <a:spcPts val="640"/>
              </a:spcBef>
              <a:spcAft>
                <a:spcPts val="0"/>
              </a:spcAft>
              <a:buClr>
                <a:schemeClr val="hlink"/>
              </a:buClr>
              <a:buFont typeface="Noto Symbol"/>
              <a:buChar char="■"/>
              <a:defRPr/>
            </a:lvl1pPr>
            <a:lvl2pPr indent="-170180" lvl="1" marL="742950" rtl="0" algn="l">
              <a:spcBef>
                <a:spcPts val="560"/>
              </a:spcBef>
              <a:spcAft>
                <a:spcPts val="0"/>
              </a:spcAft>
              <a:buClr>
                <a:schemeClr val="lt1"/>
              </a:buClr>
              <a:buFont typeface="Noto Symbol"/>
              <a:buChar char="■"/>
              <a:defRPr/>
            </a:lvl2pPr>
            <a:lvl3pPr indent="-129539" lvl="2" marL="1143000" rtl="0" algn="l">
              <a:spcBef>
                <a:spcPts val="480"/>
              </a:spcBef>
              <a:spcAft>
                <a:spcPts val="0"/>
              </a:spcAft>
              <a:buClr>
                <a:schemeClr val="accent2"/>
              </a:buClr>
              <a:buFont typeface="Noto Symbol"/>
              <a:buChar char="■"/>
              <a:defRPr/>
            </a:lvl3pPr>
            <a:lvl4pPr indent="-146050" lvl="3" marL="1600200" rtl="0" algn="l">
              <a:spcBef>
                <a:spcPts val="400"/>
              </a:spcBef>
              <a:spcAft>
                <a:spcPts val="0"/>
              </a:spcAft>
              <a:buClr>
                <a:schemeClr val="lt1"/>
              </a:buClr>
              <a:buFont typeface="Noto Symbol"/>
              <a:buChar char="■"/>
              <a:defRPr/>
            </a:lvl4pPr>
            <a:lvl5pPr indent="-146050" lvl="4" marL="2057400" rtl="0" algn="l">
              <a:spcBef>
                <a:spcPts val="400"/>
              </a:spcBef>
              <a:spcAft>
                <a:spcPts val="0"/>
              </a:spcAft>
              <a:buClr>
                <a:schemeClr val="folHlink"/>
              </a:buClr>
              <a:buFont typeface="Noto Symbol"/>
              <a:buChar char="■"/>
              <a:defRPr/>
            </a:lvl5pPr>
            <a:lvl6pPr indent="-146050" lvl="5" marL="2514600" rtl="0" algn="l">
              <a:spcBef>
                <a:spcPts val="400"/>
              </a:spcBef>
              <a:spcAft>
                <a:spcPts val="0"/>
              </a:spcAft>
              <a:buClr>
                <a:schemeClr val="folHlink"/>
              </a:buClr>
              <a:buFont typeface="Noto Symbol"/>
              <a:buChar char="■"/>
              <a:defRPr/>
            </a:lvl6pPr>
            <a:lvl7pPr indent="-146050" lvl="6" marL="2971800" rtl="0" algn="l">
              <a:spcBef>
                <a:spcPts val="400"/>
              </a:spcBef>
              <a:spcAft>
                <a:spcPts val="0"/>
              </a:spcAft>
              <a:buClr>
                <a:schemeClr val="folHlink"/>
              </a:buClr>
              <a:buFont typeface="Noto Symbol"/>
              <a:buChar char="■"/>
              <a:defRPr/>
            </a:lvl7pPr>
            <a:lvl8pPr indent="-146050" lvl="7" marL="3429000" rtl="0" algn="l">
              <a:spcBef>
                <a:spcPts val="400"/>
              </a:spcBef>
              <a:spcAft>
                <a:spcPts val="0"/>
              </a:spcAft>
              <a:buClr>
                <a:schemeClr val="folHlink"/>
              </a:buClr>
              <a:buFont typeface="Noto Symbol"/>
              <a:buChar char="■"/>
              <a:defRPr/>
            </a:lvl8pPr>
            <a:lvl9pPr indent="-146050" lvl="8" marL="3886200" rtl="0" algn="l">
              <a:spcBef>
                <a:spcPts val="400"/>
              </a:spcBef>
              <a:spcAft>
                <a:spcPts val="0"/>
              </a:spcAft>
              <a:buClr>
                <a:schemeClr val="folHlink"/>
              </a:buClr>
              <a:buFont typeface="Noto Symbol"/>
              <a:buChar char="■"/>
              <a:defRPr/>
            </a:lvl9pPr>
          </a:lstStyle>
          <a:p/>
        </p:txBody>
      </p:sp>
      <p:sp>
        <p:nvSpPr>
          <p:cNvPr id="108" name="Shape 108"/>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09" name="Shape 109"/>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10" name="Shape 110"/>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11" name="Shape 111"/>
        <p:cNvGrpSpPr/>
        <p:nvPr/>
      </p:nvGrpSpPr>
      <p:grpSpPr>
        <a:xfrm>
          <a:off x="0" y="0"/>
          <a:ext cx="0" cy="0"/>
          <a:chOff x="0" y="0"/>
          <a:chExt cx="0" cy="0"/>
        </a:xfrm>
      </p:grpSpPr>
      <p:sp>
        <p:nvSpPr>
          <p:cNvPr id="112" name="Shape 112"/>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p:nvPr>
            <p:ph idx="2" type="pic"/>
          </p:nvPr>
        </p:nvSpPr>
        <p:spPr>
          <a:xfrm>
            <a:off x="1792288" y="612775"/>
            <a:ext cx="5486399" cy="4114800"/>
          </a:xfrm>
          <a:prstGeom prst="rect">
            <a:avLst/>
          </a:prstGeom>
          <a:noFill/>
          <a:ln>
            <a:noFill/>
          </a:ln>
        </p:spPr>
      </p:sp>
      <p:sp>
        <p:nvSpPr>
          <p:cNvPr id="114" name="Shape 114"/>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Tahoma"/>
              <a:buNone/>
              <a:defRPr/>
            </a:lvl1pPr>
            <a:lvl2pPr indent="0" lvl="1" marL="457200" rtl="0">
              <a:spcBef>
                <a:spcPts val="0"/>
              </a:spcBef>
              <a:buFont typeface="Tahoma"/>
              <a:buNone/>
              <a:defRPr/>
            </a:lvl2pPr>
            <a:lvl3pPr indent="0" lvl="2" marL="914400" rtl="0">
              <a:spcBef>
                <a:spcPts val="0"/>
              </a:spcBef>
              <a:buFont typeface="Tahoma"/>
              <a:buNone/>
              <a:defRPr/>
            </a:lvl3pPr>
            <a:lvl4pPr indent="0" lvl="3" marL="1371600" rtl="0">
              <a:spcBef>
                <a:spcPts val="0"/>
              </a:spcBef>
              <a:buFont typeface="Tahoma"/>
              <a:buNone/>
              <a:defRPr/>
            </a:lvl4pPr>
            <a:lvl5pPr indent="0" lvl="4" marL="1828800" rtl="0">
              <a:spcBef>
                <a:spcPts val="0"/>
              </a:spcBef>
              <a:buFont typeface="Tahoma"/>
              <a:buNone/>
              <a:defRPr/>
            </a:lvl5pPr>
            <a:lvl6pPr indent="0" lvl="5" marL="2286000" rtl="0">
              <a:spcBef>
                <a:spcPts val="0"/>
              </a:spcBef>
              <a:buFont typeface="Tahoma"/>
              <a:buNone/>
              <a:defRPr/>
            </a:lvl6pPr>
            <a:lvl7pPr indent="0" lvl="6" marL="2743200" rtl="0">
              <a:spcBef>
                <a:spcPts val="0"/>
              </a:spcBef>
              <a:buFont typeface="Tahoma"/>
              <a:buNone/>
              <a:defRPr/>
            </a:lvl7pPr>
            <a:lvl8pPr indent="0" lvl="7" marL="3200400" rtl="0">
              <a:spcBef>
                <a:spcPts val="0"/>
              </a:spcBef>
              <a:buFont typeface="Tahoma"/>
              <a:buNone/>
              <a:defRPr/>
            </a:lvl8pPr>
            <a:lvl9pPr indent="0" lvl="8" marL="3657600" rtl="0">
              <a:spcBef>
                <a:spcPts val="0"/>
              </a:spcBef>
              <a:buFont typeface="Tahoma"/>
              <a:buNone/>
              <a:defRPr/>
            </a:lvl9pPr>
          </a:lstStyle>
          <a:p/>
        </p:txBody>
      </p:sp>
      <p:sp>
        <p:nvSpPr>
          <p:cNvPr id="115" name="Shape 115"/>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16" name="Shape 116"/>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17" name="Shape 117"/>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18" name="Shape 118"/>
        <p:cNvGrpSpPr/>
        <p:nvPr/>
      </p:nvGrpSpPr>
      <p:grpSpPr>
        <a:xfrm>
          <a:off x="0" y="0"/>
          <a:ext cx="0" cy="0"/>
          <a:chOff x="0" y="0"/>
          <a:chExt cx="0" cy="0"/>
        </a:xfrm>
      </p:grpSpPr>
      <p:sp>
        <p:nvSpPr>
          <p:cNvPr id="119" name="Shape 11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0" name="Shape 12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1" name="Shape 12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Tahoma"/>
              <a:buNone/>
              <a:defRPr/>
            </a:lvl1pPr>
            <a:lvl2pPr indent="0" lvl="1" marL="457200" rtl="0">
              <a:spcBef>
                <a:spcPts val="0"/>
              </a:spcBef>
              <a:buFont typeface="Tahoma"/>
              <a:buNone/>
              <a:defRPr/>
            </a:lvl2pPr>
            <a:lvl3pPr indent="0" lvl="2" marL="914400" rtl="0">
              <a:spcBef>
                <a:spcPts val="0"/>
              </a:spcBef>
              <a:buFont typeface="Tahoma"/>
              <a:buNone/>
              <a:defRPr/>
            </a:lvl3pPr>
            <a:lvl4pPr indent="0" lvl="3" marL="1371600" rtl="0">
              <a:spcBef>
                <a:spcPts val="0"/>
              </a:spcBef>
              <a:buFont typeface="Tahoma"/>
              <a:buNone/>
              <a:defRPr/>
            </a:lvl4pPr>
            <a:lvl5pPr indent="0" lvl="4" marL="1828800" rtl="0">
              <a:spcBef>
                <a:spcPts val="0"/>
              </a:spcBef>
              <a:buFont typeface="Tahoma"/>
              <a:buNone/>
              <a:defRPr/>
            </a:lvl5pPr>
            <a:lvl6pPr indent="0" lvl="5" marL="2286000" rtl="0">
              <a:spcBef>
                <a:spcPts val="0"/>
              </a:spcBef>
              <a:buFont typeface="Tahoma"/>
              <a:buNone/>
              <a:defRPr/>
            </a:lvl6pPr>
            <a:lvl7pPr indent="0" lvl="6" marL="2743200" rtl="0">
              <a:spcBef>
                <a:spcPts val="0"/>
              </a:spcBef>
              <a:buFont typeface="Tahoma"/>
              <a:buNone/>
              <a:defRPr/>
            </a:lvl7pPr>
            <a:lvl8pPr indent="0" lvl="7" marL="3200400" rtl="0">
              <a:spcBef>
                <a:spcPts val="0"/>
              </a:spcBef>
              <a:buFont typeface="Tahoma"/>
              <a:buNone/>
              <a:defRPr/>
            </a:lvl8pPr>
            <a:lvl9pPr indent="0" lvl="8" marL="3657600" rtl="0">
              <a:spcBef>
                <a:spcPts val="0"/>
              </a:spcBef>
              <a:buFont typeface="Tahoma"/>
              <a:buNone/>
              <a:defRPr/>
            </a:lvl9pPr>
          </a:lstStyle>
          <a:p/>
        </p:txBody>
      </p:sp>
      <p:sp>
        <p:nvSpPr>
          <p:cNvPr id="122" name="Shape 122"/>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3" name="Shape 123"/>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4" name="Shape 124"/>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25" name="Shape 125"/>
        <p:cNvGrpSpPr/>
        <p:nvPr/>
      </p:nvGrpSpPr>
      <p:grpSpPr>
        <a:xfrm>
          <a:off x="0" y="0"/>
          <a:ext cx="0" cy="0"/>
          <a:chOff x="0" y="0"/>
          <a:chExt cx="0" cy="0"/>
        </a:xfrm>
      </p:grpSpPr>
      <p:sp>
        <p:nvSpPr>
          <p:cNvPr id="126" name="Shape 126"/>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7" name="Shape 127"/>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8" name="Shape 128"/>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29" name="Shape 129"/>
        <p:cNvGrpSpPr/>
        <p:nvPr/>
      </p:nvGrpSpPr>
      <p:grpSpPr>
        <a:xfrm>
          <a:off x="0" y="0"/>
          <a:ext cx="0" cy="0"/>
          <a:chOff x="0" y="0"/>
          <a:chExt cx="0" cy="0"/>
        </a:xfrm>
      </p:grpSpPr>
      <p:sp>
        <p:nvSpPr>
          <p:cNvPr id="130" name="Shape 130"/>
          <p:cNvSpPr txBox="1"/>
          <p:nvPr>
            <p:ph type="title"/>
          </p:nvPr>
        </p:nvSpPr>
        <p:spPr>
          <a:xfrm>
            <a:off x="457200" y="277812"/>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131" name="Shape 131"/>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32" name="Shape 132"/>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33" name="Shape 133"/>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34" name="Shape 134"/>
        <p:cNvGrpSpPr/>
        <p:nvPr/>
      </p:nvGrpSpPr>
      <p:grpSpPr>
        <a:xfrm>
          <a:off x="0" y="0"/>
          <a:ext cx="0" cy="0"/>
          <a:chOff x="0" y="0"/>
          <a:chExt cx="0" cy="0"/>
        </a:xfrm>
      </p:grpSpPr>
      <p:sp>
        <p:nvSpPr>
          <p:cNvPr id="135" name="Shape 135"/>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6" name="Shape 136"/>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Tahoma"/>
              <a:buNone/>
              <a:defRPr/>
            </a:lvl1pPr>
            <a:lvl2pPr indent="0" lvl="1" marL="457200" rtl="0">
              <a:spcBef>
                <a:spcPts val="0"/>
              </a:spcBef>
              <a:buFont typeface="Tahoma"/>
              <a:buNone/>
              <a:defRPr/>
            </a:lvl2pPr>
            <a:lvl3pPr indent="0" lvl="2" marL="914400" rtl="0">
              <a:spcBef>
                <a:spcPts val="0"/>
              </a:spcBef>
              <a:buFont typeface="Tahoma"/>
              <a:buNone/>
              <a:defRPr/>
            </a:lvl3pPr>
            <a:lvl4pPr indent="0" lvl="3" marL="1371600" rtl="0">
              <a:spcBef>
                <a:spcPts val="0"/>
              </a:spcBef>
              <a:buFont typeface="Tahoma"/>
              <a:buNone/>
              <a:defRPr/>
            </a:lvl4pPr>
            <a:lvl5pPr indent="0" lvl="4" marL="1828800" rtl="0">
              <a:spcBef>
                <a:spcPts val="0"/>
              </a:spcBef>
              <a:buFont typeface="Tahoma"/>
              <a:buNone/>
              <a:defRPr/>
            </a:lvl5pPr>
            <a:lvl6pPr indent="0" lvl="5" marL="2286000" rtl="0">
              <a:spcBef>
                <a:spcPts val="0"/>
              </a:spcBef>
              <a:buFont typeface="Tahoma"/>
              <a:buNone/>
              <a:defRPr/>
            </a:lvl6pPr>
            <a:lvl7pPr indent="0" lvl="6" marL="2743200" rtl="0">
              <a:spcBef>
                <a:spcPts val="0"/>
              </a:spcBef>
              <a:buFont typeface="Tahoma"/>
              <a:buNone/>
              <a:defRPr/>
            </a:lvl7pPr>
            <a:lvl8pPr indent="0" lvl="7" marL="3200400" rtl="0">
              <a:spcBef>
                <a:spcPts val="0"/>
              </a:spcBef>
              <a:buFont typeface="Tahoma"/>
              <a:buNone/>
              <a:defRPr/>
            </a:lvl8pPr>
            <a:lvl9pPr indent="0" lvl="8" marL="3657600" rtl="0">
              <a:spcBef>
                <a:spcPts val="0"/>
              </a:spcBef>
              <a:buFont typeface="Tahoma"/>
              <a:buNone/>
              <a:defRPr/>
            </a:lvl9pPr>
          </a:lstStyle>
          <a:p/>
        </p:txBody>
      </p:sp>
      <p:sp>
        <p:nvSpPr>
          <p:cNvPr id="137" name="Shape 137"/>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8" name="Shape 138"/>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Tahoma"/>
              <a:buNone/>
              <a:defRPr/>
            </a:lvl1pPr>
            <a:lvl2pPr indent="0" lvl="1" marL="457200" rtl="0">
              <a:spcBef>
                <a:spcPts val="0"/>
              </a:spcBef>
              <a:buFont typeface="Tahoma"/>
              <a:buNone/>
              <a:defRPr/>
            </a:lvl2pPr>
            <a:lvl3pPr indent="0" lvl="2" marL="914400" rtl="0">
              <a:spcBef>
                <a:spcPts val="0"/>
              </a:spcBef>
              <a:buFont typeface="Tahoma"/>
              <a:buNone/>
              <a:defRPr/>
            </a:lvl3pPr>
            <a:lvl4pPr indent="0" lvl="3" marL="1371600" rtl="0">
              <a:spcBef>
                <a:spcPts val="0"/>
              </a:spcBef>
              <a:buFont typeface="Tahoma"/>
              <a:buNone/>
              <a:defRPr/>
            </a:lvl4pPr>
            <a:lvl5pPr indent="0" lvl="4" marL="1828800" rtl="0">
              <a:spcBef>
                <a:spcPts val="0"/>
              </a:spcBef>
              <a:buFont typeface="Tahoma"/>
              <a:buNone/>
              <a:defRPr/>
            </a:lvl5pPr>
            <a:lvl6pPr indent="0" lvl="5" marL="2286000" rtl="0">
              <a:spcBef>
                <a:spcPts val="0"/>
              </a:spcBef>
              <a:buFont typeface="Tahoma"/>
              <a:buNone/>
              <a:defRPr/>
            </a:lvl6pPr>
            <a:lvl7pPr indent="0" lvl="6" marL="2743200" rtl="0">
              <a:spcBef>
                <a:spcPts val="0"/>
              </a:spcBef>
              <a:buFont typeface="Tahoma"/>
              <a:buNone/>
              <a:defRPr/>
            </a:lvl7pPr>
            <a:lvl8pPr indent="0" lvl="7" marL="3200400" rtl="0">
              <a:spcBef>
                <a:spcPts val="0"/>
              </a:spcBef>
              <a:buFont typeface="Tahoma"/>
              <a:buNone/>
              <a:defRPr/>
            </a:lvl8pPr>
            <a:lvl9pPr indent="0" lvl="8" marL="3657600" rtl="0">
              <a:spcBef>
                <a:spcPts val="0"/>
              </a:spcBef>
              <a:buFont typeface="Tahoma"/>
              <a:buNone/>
              <a:defRPr/>
            </a:lvl9pPr>
          </a:lstStyle>
          <a:p/>
        </p:txBody>
      </p:sp>
      <p:sp>
        <p:nvSpPr>
          <p:cNvPr id="139" name="Shape 139"/>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40" name="Shape 140"/>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41" name="Shape 141"/>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42" name="Shape 142"/>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2.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6.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1"/>
            </a:gs>
            <a:gs pos="50000">
              <a:schemeClr val="dk2"/>
            </a:gs>
            <a:gs pos="100000">
              <a:schemeClr val="dk1"/>
            </a:gs>
          </a:gsLst>
          <a:lin ang="5400000" scaled="0"/>
        </a:gradFill>
      </p:bgPr>
    </p:bg>
    <p:spTree>
      <p:nvGrpSpPr>
        <p:cNvPr id="5" name="Shape 5"/>
        <p:cNvGrpSpPr/>
        <p:nvPr/>
      </p:nvGrpSpPr>
      <p:grpSpPr>
        <a:xfrm>
          <a:off x="0" y="0"/>
          <a:ext cx="0" cy="0"/>
          <a:chOff x="0" y="0"/>
          <a:chExt cx="0" cy="0"/>
        </a:xfrm>
      </p:grpSpPr>
      <p:grpSp>
        <p:nvGrpSpPr>
          <p:cNvPr id="6" name="Shape 6"/>
          <p:cNvGrpSpPr/>
          <p:nvPr/>
        </p:nvGrpSpPr>
        <p:grpSpPr>
          <a:xfrm>
            <a:off x="3800475" y="1789111"/>
            <a:ext cx="5355116" cy="5056187"/>
            <a:chOff x="3800475" y="1789111"/>
            <a:chExt cx="5355116" cy="5056187"/>
          </a:xfrm>
        </p:grpSpPr>
        <p:sp>
          <p:nvSpPr>
            <p:cNvPr id="7" name="Shape 7"/>
            <p:cNvSpPr txBox="1"/>
            <p:nvPr/>
          </p:nvSpPr>
          <p:spPr>
            <a:xfrm>
              <a:off x="6715125" y="2166936"/>
              <a:ext cx="312737" cy="161925"/>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8" name="Shape 8"/>
            <p:cNvSpPr/>
            <p:nvPr/>
          </p:nvSpPr>
          <p:spPr>
            <a:xfrm>
              <a:off x="6824661" y="1881186"/>
              <a:ext cx="74611" cy="74611"/>
            </a:xfrm>
            <a:prstGeom prst="ellipse">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9" name="Shape 9"/>
            <p:cNvSpPr txBox="1"/>
            <p:nvPr/>
          </p:nvSpPr>
          <p:spPr>
            <a:xfrm rot="960000">
              <a:off x="8262937" y="2373312"/>
              <a:ext cx="9524" cy="3290887"/>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0" name="Shape 10"/>
            <p:cNvSpPr/>
            <p:nvPr/>
          </p:nvSpPr>
          <p:spPr>
            <a:xfrm>
              <a:off x="7732711" y="5568950"/>
              <a:ext cx="104775" cy="152400"/>
            </a:xfrm>
            <a:custGeom>
              <a:pathLst>
                <a:path extrusionOk="0" h="96" w="6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1" name="Shape 11"/>
            <p:cNvSpPr txBox="1"/>
            <p:nvPr/>
          </p:nvSpPr>
          <p:spPr>
            <a:xfrm rot="60000">
              <a:off x="8710611" y="2436812"/>
              <a:ext cx="9524" cy="3171825"/>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2" name="Shape 12"/>
            <p:cNvSpPr txBox="1"/>
            <p:nvPr/>
          </p:nvSpPr>
          <p:spPr>
            <a:xfrm rot="-960000">
              <a:off x="8953499" y="2414587"/>
              <a:ext cx="9524" cy="1398586"/>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3" name="Shape 13"/>
            <p:cNvSpPr txBox="1"/>
            <p:nvPr/>
          </p:nvSpPr>
          <p:spPr>
            <a:xfrm rot="-1200000">
              <a:off x="5467349" y="2882899"/>
              <a:ext cx="9524" cy="3227387"/>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4" name="Shape 14"/>
            <p:cNvSpPr txBox="1"/>
            <p:nvPr/>
          </p:nvSpPr>
          <p:spPr>
            <a:xfrm rot="1080000">
              <a:off x="4376736" y="2890837"/>
              <a:ext cx="9524" cy="3363912"/>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5" name="Shape 15"/>
            <p:cNvSpPr txBox="1"/>
            <p:nvPr/>
          </p:nvSpPr>
          <p:spPr>
            <a:xfrm rot="240000">
              <a:off x="4818062" y="2968625"/>
              <a:ext cx="9524" cy="3025774"/>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6" name="Shape 16"/>
            <p:cNvSpPr/>
            <p:nvPr/>
          </p:nvSpPr>
          <p:spPr>
            <a:xfrm>
              <a:off x="6361112" y="4795837"/>
              <a:ext cx="989012" cy="247650"/>
            </a:xfrm>
            <a:custGeom>
              <a:pathLst>
                <a:path extrusionOk="0" h="156" w="623">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7" name="Shape 17"/>
            <p:cNvSpPr/>
            <p:nvPr/>
          </p:nvSpPr>
          <p:spPr>
            <a:xfrm>
              <a:off x="7559675" y="5700712"/>
              <a:ext cx="1581149" cy="200025"/>
            </a:xfrm>
            <a:custGeom>
              <a:pathLst>
                <a:path extrusionOk="0" h="126" w="993">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8" name="Shape 18"/>
            <p:cNvSpPr/>
            <p:nvPr/>
          </p:nvSpPr>
          <p:spPr>
            <a:xfrm>
              <a:off x="7597775" y="5786437"/>
              <a:ext cx="1543049" cy="388937"/>
            </a:xfrm>
            <a:custGeom>
              <a:pathLst>
                <a:path extrusionOk="0" h="245" w="969">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a:gsLst>
                <a:gs pos="0">
                  <a:schemeClr val="dk1"/>
                </a:gs>
                <a:gs pos="100000">
                  <a:srgbClr val="82582E"/>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9" name="Shape 19"/>
            <p:cNvSpPr/>
            <p:nvPr/>
          </p:nvSpPr>
          <p:spPr>
            <a:xfrm>
              <a:off x="7626350" y="5700712"/>
              <a:ext cx="1514474" cy="142875"/>
            </a:xfrm>
            <a:custGeom>
              <a:pathLst>
                <a:path extrusionOk="0" h="90" w="951">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0" name="Shape 20"/>
            <p:cNvSpPr/>
            <p:nvPr/>
          </p:nvSpPr>
          <p:spPr>
            <a:xfrm>
              <a:off x="4856162" y="2446336"/>
              <a:ext cx="161925" cy="246061"/>
            </a:xfrm>
            <a:custGeom>
              <a:pathLst>
                <a:path extrusionOk="0" h="155" w="102">
                  <a:moveTo>
                    <a:pt x="102" y="0"/>
                  </a:moveTo>
                  <a:lnTo>
                    <a:pt x="0" y="12"/>
                  </a:lnTo>
                  <a:lnTo>
                    <a:pt x="30" y="72"/>
                  </a:lnTo>
                  <a:lnTo>
                    <a:pt x="30" y="155"/>
                  </a:lnTo>
                  <a:lnTo>
                    <a:pt x="72" y="155"/>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1" name="Shape 21"/>
            <p:cNvSpPr/>
            <p:nvPr/>
          </p:nvSpPr>
          <p:spPr>
            <a:xfrm>
              <a:off x="4856162" y="2682875"/>
              <a:ext cx="142875" cy="152400"/>
            </a:xfrm>
            <a:custGeom>
              <a:pathLst>
                <a:path extrusionOk="0" h="96" w="90">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2" name="Shape 22"/>
            <p:cNvSpPr/>
            <p:nvPr/>
          </p:nvSpPr>
          <p:spPr>
            <a:xfrm>
              <a:off x="4856162" y="2806700"/>
              <a:ext cx="142875" cy="171450"/>
            </a:xfrm>
            <a:custGeom>
              <a:pathLst>
                <a:path extrusionOk="0" h="108" w="90">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3" name="Shape 23"/>
            <p:cNvSpPr/>
            <p:nvPr/>
          </p:nvSpPr>
          <p:spPr>
            <a:xfrm>
              <a:off x="8683625" y="1912936"/>
              <a:ext cx="161925" cy="247650"/>
            </a:xfrm>
            <a:custGeom>
              <a:pathLst>
                <a:path extrusionOk="0" h="156" w="102">
                  <a:moveTo>
                    <a:pt x="102" y="0"/>
                  </a:moveTo>
                  <a:lnTo>
                    <a:pt x="0" y="6"/>
                  </a:lnTo>
                  <a:lnTo>
                    <a:pt x="30" y="72"/>
                  </a:lnTo>
                  <a:lnTo>
                    <a:pt x="30" y="156"/>
                  </a:lnTo>
                  <a:lnTo>
                    <a:pt x="72" y="156"/>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4" name="Shape 24"/>
            <p:cNvSpPr/>
            <p:nvPr/>
          </p:nvSpPr>
          <p:spPr>
            <a:xfrm>
              <a:off x="8693150" y="2141536"/>
              <a:ext cx="133350" cy="152400"/>
            </a:xfrm>
            <a:custGeom>
              <a:pathLst>
                <a:path extrusionOk="0" h="96" w="84">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5" name="Shape 25"/>
            <p:cNvSpPr/>
            <p:nvPr/>
          </p:nvSpPr>
          <p:spPr>
            <a:xfrm>
              <a:off x="8683625" y="2274886"/>
              <a:ext cx="142875" cy="171450"/>
            </a:xfrm>
            <a:custGeom>
              <a:pathLst>
                <a:path extrusionOk="0" h="108" w="90">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6" name="Shape 26"/>
            <p:cNvSpPr/>
            <p:nvPr/>
          </p:nvSpPr>
          <p:spPr>
            <a:xfrm>
              <a:off x="8616950" y="5595937"/>
              <a:ext cx="104775" cy="152400"/>
            </a:xfrm>
            <a:custGeom>
              <a:pathLst>
                <a:path extrusionOk="0" h="96" w="6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7" name="Shape 27"/>
            <p:cNvSpPr/>
            <p:nvPr/>
          </p:nvSpPr>
          <p:spPr>
            <a:xfrm>
              <a:off x="4789487" y="1789111"/>
              <a:ext cx="4132262" cy="704850"/>
            </a:xfrm>
            <a:custGeom>
              <a:pathLst>
                <a:path extrusionOk="0" h="444" w="2594">
                  <a:moveTo>
                    <a:pt x="2577" y="0"/>
                  </a:moveTo>
                  <a:lnTo>
                    <a:pt x="2594" y="72"/>
                  </a:lnTo>
                  <a:lnTo>
                    <a:pt x="6" y="444"/>
                  </a:lnTo>
                  <a:lnTo>
                    <a:pt x="0" y="396"/>
                  </a:lnTo>
                  <a:lnTo>
                    <a:pt x="1225" y="96"/>
                  </a:lnTo>
                  <a:lnTo>
                    <a:pt x="1351" y="78"/>
                  </a:lnTo>
                  <a:lnTo>
                    <a:pt x="2577" y="0"/>
                  </a:lnTo>
                  <a:lnTo>
                    <a:pt x="2577"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8" name="Shape 28"/>
            <p:cNvSpPr/>
            <p:nvPr/>
          </p:nvSpPr>
          <p:spPr>
            <a:xfrm>
              <a:off x="4657725" y="5989637"/>
              <a:ext cx="133350" cy="150812"/>
            </a:xfrm>
            <a:custGeom>
              <a:pathLst>
                <a:path extrusionOk="0" h="95" w="84">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9" name="Shape 29"/>
            <p:cNvSpPr/>
            <p:nvPr/>
          </p:nvSpPr>
          <p:spPr>
            <a:xfrm>
              <a:off x="5999162" y="6146800"/>
              <a:ext cx="142875" cy="171450"/>
            </a:xfrm>
            <a:custGeom>
              <a:pathLst>
                <a:path extrusionOk="0" h="108" w="90">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0" name="Shape 30"/>
            <p:cNvSpPr/>
            <p:nvPr/>
          </p:nvSpPr>
          <p:spPr>
            <a:xfrm>
              <a:off x="3810000" y="6146800"/>
              <a:ext cx="114299" cy="142875"/>
            </a:xfrm>
            <a:custGeom>
              <a:pathLst>
                <a:path extrusionOk="0" h="90" w="71">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1" name="Shape 31"/>
            <p:cNvSpPr/>
            <p:nvPr/>
          </p:nvSpPr>
          <p:spPr>
            <a:xfrm>
              <a:off x="3879850" y="6092825"/>
              <a:ext cx="2190750" cy="617537"/>
            </a:xfrm>
            <a:prstGeom prst="ellipse">
              <a:avLst/>
            </a:prstGeom>
            <a:gradFill>
              <a:gsLst>
                <a:gs pos="0">
                  <a:srgbClr val="82582E"/>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2" name="Shape 32"/>
            <p:cNvSpPr/>
            <p:nvPr/>
          </p:nvSpPr>
          <p:spPr>
            <a:xfrm>
              <a:off x="3800475" y="6086475"/>
              <a:ext cx="2384424" cy="457200"/>
            </a:xfrm>
            <a:prstGeom prst="ellipse">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3" name="Shape 33"/>
            <p:cNvSpPr/>
            <p:nvPr/>
          </p:nvSpPr>
          <p:spPr>
            <a:xfrm>
              <a:off x="3875087" y="6127750"/>
              <a:ext cx="2262187" cy="349250"/>
            </a:xfrm>
            <a:prstGeom prst="ellipse">
              <a:avLst/>
            </a:prstGeom>
            <a:gradFill>
              <a:gsLst>
                <a:gs pos="0">
                  <a:schemeClr val="dk1"/>
                </a:gs>
                <a:gs pos="100000">
                  <a:srgbClr val="82582E"/>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4" name="Shape 34"/>
            <p:cNvSpPr/>
            <p:nvPr/>
          </p:nvSpPr>
          <p:spPr>
            <a:xfrm>
              <a:off x="5942012" y="6013450"/>
              <a:ext cx="142875" cy="152400"/>
            </a:xfrm>
            <a:custGeom>
              <a:pathLst>
                <a:path extrusionOk="0" h="96" w="90">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5" name="Shape 35"/>
            <p:cNvSpPr/>
            <p:nvPr/>
          </p:nvSpPr>
          <p:spPr>
            <a:xfrm>
              <a:off x="8607425" y="5719762"/>
              <a:ext cx="114300" cy="171450"/>
            </a:xfrm>
            <a:custGeom>
              <a:pathLst>
                <a:path extrusionOk="0" h="108" w="72">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6" name="Shape 36"/>
            <p:cNvSpPr txBox="1"/>
            <p:nvPr/>
          </p:nvSpPr>
          <p:spPr>
            <a:xfrm>
              <a:off x="6727825" y="2814636"/>
              <a:ext cx="274636" cy="4030662"/>
            </a:xfrm>
            <a:prstGeom prst="rect">
              <a:avLst/>
            </a:pr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7" name="Shape 37"/>
            <p:cNvSpPr txBox="1"/>
            <p:nvPr/>
          </p:nvSpPr>
          <p:spPr>
            <a:xfrm>
              <a:off x="6807200" y="2452686"/>
              <a:ext cx="120649" cy="381000"/>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8" name="Shape 38"/>
            <p:cNvSpPr/>
            <p:nvPr/>
          </p:nvSpPr>
          <p:spPr>
            <a:xfrm>
              <a:off x="6699250" y="2767011"/>
              <a:ext cx="325437" cy="82550"/>
            </a:xfrm>
            <a:prstGeom prst="roundRect">
              <a:avLst>
                <a:gd fmla="val 16667" name="adj"/>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9" name="Shape 39"/>
            <p:cNvSpPr/>
            <p:nvPr/>
          </p:nvSpPr>
          <p:spPr>
            <a:xfrm>
              <a:off x="6835775" y="2427286"/>
              <a:ext cx="400050" cy="2501900"/>
            </a:xfrm>
            <a:custGeom>
              <a:pathLst>
                <a:path extrusionOk="0" h="1576" w="252">
                  <a:moveTo>
                    <a:pt x="252" y="1576"/>
                  </a:moveTo>
                  <a:lnTo>
                    <a:pt x="12" y="84"/>
                  </a:lnTo>
                  <a:lnTo>
                    <a:pt x="12" y="60"/>
                  </a:lnTo>
                  <a:lnTo>
                    <a:pt x="0" y="12"/>
                  </a:lnTo>
                  <a:lnTo>
                    <a:pt x="72" y="0"/>
                  </a:lnTo>
                  <a:lnTo>
                    <a:pt x="72" y="0"/>
                  </a:lnTo>
                  <a:lnTo>
                    <a:pt x="78" y="48"/>
                  </a:lnTo>
                  <a:lnTo>
                    <a:pt x="88" y="66"/>
                  </a:lnTo>
                </a:path>
              </a:pathLst>
            </a:custGeom>
            <a:gradFill>
              <a:gsLst>
                <a:gs pos="0">
                  <a:srgbClr val="82582E"/>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40" name="Shape 40"/>
            <p:cNvSpPr/>
            <p:nvPr/>
          </p:nvSpPr>
          <p:spPr>
            <a:xfrm>
              <a:off x="6618286" y="2255836"/>
              <a:ext cx="503236" cy="219075"/>
            </a:xfrm>
            <a:custGeom>
              <a:pathLst>
                <a:path extrusionOk="0" h="138" w="316">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grpSp>
      <p:sp>
        <p:nvSpPr>
          <p:cNvPr id="41" name="Shape 41"/>
          <p:cNvSpPr txBox="1"/>
          <p:nvPr>
            <p:ph type="title"/>
          </p:nvPr>
        </p:nvSpPr>
        <p:spPr>
          <a:xfrm>
            <a:off x="457200" y="277812"/>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2" name="Shape 42"/>
          <p:cNvSpPr txBox="1"/>
          <p:nvPr>
            <p:ph idx="1" type="body"/>
          </p:nvPr>
        </p:nvSpPr>
        <p:spPr>
          <a:xfrm>
            <a:off x="457200" y="1600200"/>
            <a:ext cx="8229600" cy="4530724"/>
          </a:xfrm>
          <a:prstGeom prst="rect">
            <a:avLst/>
          </a:prstGeom>
          <a:noFill/>
          <a:ln>
            <a:noFill/>
          </a:ln>
        </p:spPr>
        <p:txBody>
          <a:bodyPr anchorCtr="0" anchor="t" bIns="91425" lIns="91425" rIns="91425" tIns="91425"/>
          <a:lstStyle>
            <a:lvl1pPr indent="-210820" lvl="0" marL="342900" marR="0" rtl="0" algn="l">
              <a:spcBef>
                <a:spcPts val="640"/>
              </a:spcBef>
              <a:spcAft>
                <a:spcPts val="0"/>
              </a:spcAft>
              <a:buClr>
                <a:schemeClr val="hlink"/>
              </a:buClr>
              <a:buFont typeface="Noto Symbol"/>
              <a:buChar char="■"/>
              <a:defRPr/>
            </a:lvl1pPr>
            <a:lvl2pPr indent="-170180" lvl="1" marL="742950" marR="0" rtl="0" algn="l">
              <a:spcBef>
                <a:spcPts val="560"/>
              </a:spcBef>
              <a:spcAft>
                <a:spcPts val="0"/>
              </a:spcAft>
              <a:buClr>
                <a:schemeClr val="lt1"/>
              </a:buClr>
              <a:buFont typeface="Noto Symbol"/>
              <a:buChar char="■"/>
              <a:defRPr/>
            </a:lvl2pPr>
            <a:lvl3pPr indent="-129539" lvl="2" marL="1143000" marR="0" rtl="0" algn="l">
              <a:spcBef>
                <a:spcPts val="480"/>
              </a:spcBef>
              <a:spcAft>
                <a:spcPts val="0"/>
              </a:spcAft>
              <a:buClr>
                <a:schemeClr val="accent2"/>
              </a:buClr>
              <a:buFont typeface="Noto Symbol"/>
              <a:buChar char="■"/>
              <a:defRPr/>
            </a:lvl3pPr>
            <a:lvl4pPr indent="-146050" lvl="3" marL="1600200" marR="0" rtl="0" algn="l">
              <a:spcBef>
                <a:spcPts val="400"/>
              </a:spcBef>
              <a:spcAft>
                <a:spcPts val="0"/>
              </a:spcAft>
              <a:buClr>
                <a:schemeClr val="lt1"/>
              </a:buClr>
              <a:buFont typeface="Noto Symbol"/>
              <a:buChar char="■"/>
              <a:defRPr/>
            </a:lvl4pPr>
            <a:lvl5pPr indent="-146050" lvl="4" marL="2057400" marR="0" rtl="0" algn="l">
              <a:spcBef>
                <a:spcPts val="400"/>
              </a:spcBef>
              <a:spcAft>
                <a:spcPts val="0"/>
              </a:spcAft>
              <a:buClr>
                <a:schemeClr val="folHlink"/>
              </a:buClr>
              <a:buFont typeface="Noto Symbol"/>
              <a:buChar char="■"/>
              <a:defRPr/>
            </a:lvl5pPr>
            <a:lvl6pPr indent="-146050" lvl="5" marL="2514600" marR="0" rtl="0" algn="l">
              <a:spcBef>
                <a:spcPts val="400"/>
              </a:spcBef>
              <a:spcAft>
                <a:spcPts val="0"/>
              </a:spcAft>
              <a:buClr>
                <a:schemeClr val="folHlink"/>
              </a:buClr>
              <a:buFont typeface="Noto Symbol"/>
              <a:buChar char="■"/>
              <a:defRPr/>
            </a:lvl6pPr>
            <a:lvl7pPr indent="-146050" lvl="6" marL="2971800" marR="0" rtl="0" algn="l">
              <a:spcBef>
                <a:spcPts val="400"/>
              </a:spcBef>
              <a:spcAft>
                <a:spcPts val="0"/>
              </a:spcAft>
              <a:buClr>
                <a:schemeClr val="folHlink"/>
              </a:buClr>
              <a:buFont typeface="Noto Symbol"/>
              <a:buChar char="■"/>
              <a:defRPr/>
            </a:lvl7pPr>
            <a:lvl8pPr indent="-146050" lvl="7" marL="3429000" marR="0" rtl="0" algn="l">
              <a:spcBef>
                <a:spcPts val="400"/>
              </a:spcBef>
              <a:spcAft>
                <a:spcPts val="0"/>
              </a:spcAft>
              <a:buClr>
                <a:schemeClr val="folHlink"/>
              </a:buClr>
              <a:buFont typeface="Noto Symbol"/>
              <a:buChar char="■"/>
              <a:defRPr/>
            </a:lvl8pPr>
            <a:lvl9pPr indent="-146050" lvl="8" marL="3886200" marR="0" rtl="0" algn="l">
              <a:spcBef>
                <a:spcPts val="400"/>
              </a:spcBef>
              <a:spcAft>
                <a:spcPts val="0"/>
              </a:spcAft>
              <a:buClr>
                <a:schemeClr val="folHlink"/>
              </a:buClr>
              <a:buFont typeface="Noto Symbol"/>
              <a:buChar char="■"/>
              <a:defRPr/>
            </a:lvl9pPr>
          </a:lstStyle>
          <a:p/>
        </p:txBody>
      </p:sp>
      <p:sp>
        <p:nvSpPr>
          <p:cNvPr id="43" name="Shape 43"/>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4" name="Shape 44"/>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5" name="Shape 45"/>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1"/>
            </a:gs>
            <a:gs pos="50000">
              <a:schemeClr val="dk2"/>
            </a:gs>
            <a:gs pos="100000">
              <a:schemeClr val="dk1"/>
            </a:gs>
          </a:gsLst>
          <a:lin ang="5400000" scaled="0"/>
        </a:gradFill>
      </p:bgPr>
    </p:bg>
    <p:spTree>
      <p:nvGrpSpPr>
        <p:cNvPr id="52" name="Shape 52"/>
        <p:cNvGrpSpPr/>
        <p:nvPr/>
      </p:nvGrpSpPr>
      <p:grpSpPr>
        <a:xfrm>
          <a:off x="0" y="0"/>
          <a:ext cx="0" cy="0"/>
          <a:chOff x="0" y="0"/>
          <a:chExt cx="0" cy="0"/>
        </a:xfrm>
      </p:grpSpPr>
      <p:grpSp>
        <p:nvGrpSpPr>
          <p:cNvPr id="53" name="Shape 53"/>
          <p:cNvGrpSpPr/>
          <p:nvPr/>
        </p:nvGrpSpPr>
        <p:grpSpPr>
          <a:xfrm>
            <a:off x="3800475" y="1789111"/>
            <a:ext cx="5355116" cy="5056187"/>
            <a:chOff x="3800475" y="1789111"/>
            <a:chExt cx="5355116" cy="5056187"/>
          </a:xfrm>
        </p:grpSpPr>
        <p:sp>
          <p:nvSpPr>
            <p:cNvPr id="54" name="Shape 54"/>
            <p:cNvSpPr txBox="1"/>
            <p:nvPr/>
          </p:nvSpPr>
          <p:spPr>
            <a:xfrm>
              <a:off x="6715125" y="2166936"/>
              <a:ext cx="312737" cy="161925"/>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55" name="Shape 55"/>
            <p:cNvSpPr/>
            <p:nvPr/>
          </p:nvSpPr>
          <p:spPr>
            <a:xfrm>
              <a:off x="6824661" y="1881186"/>
              <a:ext cx="74611" cy="74611"/>
            </a:xfrm>
            <a:prstGeom prst="ellipse">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56" name="Shape 56"/>
            <p:cNvSpPr txBox="1"/>
            <p:nvPr/>
          </p:nvSpPr>
          <p:spPr>
            <a:xfrm rot="960000">
              <a:off x="8262937" y="2373312"/>
              <a:ext cx="9524" cy="3290887"/>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57" name="Shape 57"/>
            <p:cNvSpPr/>
            <p:nvPr/>
          </p:nvSpPr>
          <p:spPr>
            <a:xfrm>
              <a:off x="7732711" y="5568950"/>
              <a:ext cx="104775" cy="152400"/>
            </a:xfrm>
            <a:custGeom>
              <a:pathLst>
                <a:path extrusionOk="0" h="96" w="6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58" name="Shape 58"/>
            <p:cNvSpPr txBox="1"/>
            <p:nvPr/>
          </p:nvSpPr>
          <p:spPr>
            <a:xfrm rot="60000">
              <a:off x="8710611" y="2436812"/>
              <a:ext cx="9524" cy="3171825"/>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59" name="Shape 59"/>
            <p:cNvSpPr txBox="1"/>
            <p:nvPr/>
          </p:nvSpPr>
          <p:spPr>
            <a:xfrm rot="-960000">
              <a:off x="8953499" y="2414587"/>
              <a:ext cx="9524" cy="1398586"/>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60" name="Shape 60"/>
            <p:cNvSpPr txBox="1"/>
            <p:nvPr/>
          </p:nvSpPr>
          <p:spPr>
            <a:xfrm rot="-1200000">
              <a:off x="5467349" y="2882899"/>
              <a:ext cx="9524" cy="3227387"/>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61" name="Shape 61"/>
            <p:cNvSpPr txBox="1"/>
            <p:nvPr/>
          </p:nvSpPr>
          <p:spPr>
            <a:xfrm rot="1080000">
              <a:off x="4376736" y="2890837"/>
              <a:ext cx="9524" cy="3363912"/>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62" name="Shape 62"/>
            <p:cNvSpPr txBox="1"/>
            <p:nvPr/>
          </p:nvSpPr>
          <p:spPr>
            <a:xfrm rot="240000">
              <a:off x="4818062" y="2968625"/>
              <a:ext cx="9524" cy="3025774"/>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63" name="Shape 63"/>
            <p:cNvSpPr/>
            <p:nvPr/>
          </p:nvSpPr>
          <p:spPr>
            <a:xfrm>
              <a:off x="6361112" y="4795837"/>
              <a:ext cx="989012" cy="247650"/>
            </a:xfrm>
            <a:custGeom>
              <a:pathLst>
                <a:path extrusionOk="0" h="156" w="623">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64" name="Shape 64"/>
            <p:cNvSpPr/>
            <p:nvPr/>
          </p:nvSpPr>
          <p:spPr>
            <a:xfrm>
              <a:off x="7559675" y="5700712"/>
              <a:ext cx="1581149" cy="200025"/>
            </a:xfrm>
            <a:custGeom>
              <a:pathLst>
                <a:path extrusionOk="0" h="126" w="993">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65" name="Shape 65"/>
            <p:cNvSpPr/>
            <p:nvPr/>
          </p:nvSpPr>
          <p:spPr>
            <a:xfrm>
              <a:off x="7597775" y="5786437"/>
              <a:ext cx="1543049" cy="388937"/>
            </a:xfrm>
            <a:custGeom>
              <a:pathLst>
                <a:path extrusionOk="0" h="245" w="969">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a:gsLst>
                <a:gs pos="0">
                  <a:schemeClr val="dk1"/>
                </a:gs>
                <a:gs pos="100000">
                  <a:srgbClr val="82582E"/>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66" name="Shape 66"/>
            <p:cNvSpPr/>
            <p:nvPr/>
          </p:nvSpPr>
          <p:spPr>
            <a:xfrm>
              <a:off x="7626350" y="5700712"/>
              <a:ext cx="1514474" cy="142875"/>
            </a:xfrm>
            <a:custGeom>
              <a:pathLst>
                <a:path extrusionOk="0" h="90" w="951">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67" name="Shape 67"/>
            <p:cNvSpPr/>
            <p:nvPr/>
          </p:nvSpPr>
          <p:spPr>
            <a:xfrm>
              <a:off x="4856162" y="2446336"/>
              <a:ext cx="161925" cy="246061"/>
            </a:xfrm>
            <a:custGeom>
              <a:pathLst>
                <a:path extrusionOk="0" h="155" w="102">
                  <a:moveTo>
                    <a:pt x="102" y="0"/>
                  </a:moveTo>
                  <a:lnTo>
                    <a:pt x="0" y="12"/>
                  </a:lnTo>
                  <a:lnTo>
                    <a:pt x="30" y="72"/>
                  </a:lnTo>
                  <a:lnTo>
                    <a:pt x="30" y="155"/>
                  </a:lnTo>
                  <a:lnTo>
                    <a:pt x="72" y="155"/>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68" name="Shape 68"/>
            <p:cNvSpPr/>
            <p:nvPr/>
          </p:nvSpPr>
          <p:spPr>
            <a:xfrm>
              <a:off x="4856162" y="2682875"/>
              <a:ext cx="142875" cy="152400"/>
            </a:xfrm>
            <a:custGeom>
              <a:pathLst>
                <a:path extrusionOk="0" h="96" w="90">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69" name="Shape 69"/>
            <p:cNvSpPr/>
            <p:nvPr/>
          </p:nvSpPr>
          <p:spPr>
            <a:xfrm>
              <a:off x="4856162" y="2806700"/>
              <a:ext cx="142875" cy="171450"/>
            </a:xfrm>
            <a:custGeom>
              <a:pathLst>
                <a:path extrusionOk="0" h="108" w="90">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70" name="Shape 70"/>
            <p:cNvSpPr/>
            <p:nvPr/>
          </p:nvSpPr>
          <p:spPr>
            <a:xfrm>
              <a:off x="8683625" y="1912936"/>
              <a:ext cx="161925" cy="247650"/>
            </a:xfrm>
            <a:custGeom>
              <a:pathLst>
                <a:path extrusionOk="0" h="156" w="102">
                  <a:moveTo>
                    <a:pt x="102" y="0"/>
                  </a:moveTo>
                  <a:lnTo>
                    <a:pt x="0" y="6"/>
                  </a:lnTo>
                  <a:lnTo>
                    <a:pt x="30" y="72"/>
                  </a:lnTo>
                  <a:lnTo>
                    <a:pt x="30" y="156"/>
                  </a:lnTo>
                  <a:lnTo>
                    <a:pt x="72" y="156"/>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71" name="Shape 71"/>
            <p:cNvSpPr/>
            <p:nvPr/>
          </p:nvSpPr>
          <p:spPr>
            <a:xfrm>
              <a:off x="8693150" y="2141536"/>
              <a:ext cx="133350" cy="152400"/>
            </a:xfrm>
            <a:custGeom>
              <a:pathLst>
                <a:path extrusionOk="0" h="96" w="84">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72" name="Shape 72"/>
            <p:cNvSpPr/>
            <p:nvPr/>
          </p:nvSpPr>
          <p:spPr>
            <a:xfrm>
              <a:off x="8683625" y="2274886"/>
              <a:ext cx="142875" cy="171450"/>
            </a:xfrm>
            <a:custGeom>
              <a:pathLst>
                <a:path extrusionOk="0" h="108" w="90">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73" name="Shape 73"/>
            <p:cNvSpPr/>
            <p:nvPr/>
          </p:nvSpPr>
          <p:spPr>
            <a:xfrm>
              <a:off x="8616950" y="5595937"/>
              <a:ext cx="104775" cy="152400"/>
            </a:xfrm>
            <a:custGeom>
              <a:pathLst>
                <a:path extrusionOk="0" h="96" w="6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74" name="Shape 74"/>
            <p:cNvSpPr/>
            <p:nvPr/>
          </p:nvSpPr>
          <p:spPr>
            <a:xfrm>
              <a:off x="4789487" y="1789111"/>
              <a:ext cx="4132262" cy="704850"/>
            </a:xfrm>
            <a:custGeom>
              <a:pathLst>
                <a:path extrusionOk="0" h="444" w="2594">
                  <a:moveTo>
                    <a:pt x="2577" y="0"/>
                  </a:moveTo>
                  <a:lnTo>
                    <a:pt x="2594" y="72"/>
                  </a:lnTo>
                  <a:lnTo>
                    <a:pt x="6" y="444"/>
                  </a:lnTo>
                  <a:lnTo>
                    <a:pt x="0" y="396"/>
                  </a:lnTo>
                  <a:lnTo>
                    <a:pt x="1225" y="96"/>
                  </a:lnTo>
                  <a:lnTo>
                    <a:pt x="1351" y="78"/>
                  </a:lnTo>
                  <a:lnTo>
                    <a:pt x="2577" y="0"/>
                  </a:lnTo>
                  <a:lnTo>
                    <a:pt x="2577"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75" name="Shape 75"/>
            <p:cNvSpPr/>
            <p:nvPr/>
          </p:nvSpPr>
          <p:spPr>
            <a:xfrm>
              <a:off x="4657725" y="5989637"/>
              <a:ext cx="133350" cy="150812"/>
            </a:xfrm>
            <a:custGeom>
              <a:pathLst>
                <a:path extrusionOk="0" h="95" w="84">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76" name="Shape 76"/>
            <p:cNvSpPr/>
            <p:nvPr/>
          </p:nvSpPr>
          <p:spPr>
            <a:xfrm>
              <a:off x="5999162" y="6146800"/>
              <a:ext cx="142875" cy="171450"/>
            </a:xfrm>
            <a:custGeom>
              <a:pathLst>
                <a:path extrusionOk="0" h="108" w="90">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77" name="Shape 77"/>
            <p:cNvSpPr/>
            <p:nvPr/>
          </p:nvSpPr>
          <p:spPr>
            <a:xfrm>
              <a:off x="3810000" y="6146800"/>
              <a:ext cx="114299" cy="142875"/>
            </a:xfrm>
            <a:custGeom>
              <a:pathLst>
                <a:path extrusionOk="0" h="90" w="71">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78" name="Shape 78"/>
            <p:cNvSpPr/>
            <p:nvPr/>
          </p:nvSpPr>
          <p:spPr>
            <a:xfrm>
              <a:off x="3879850" y="6092825"/>
              <a:ext cx="2190750" cy="617537"/>
            </a:xfrm>
            <a:prstGeom prst="ellipse">
              <a:avLst/>
            </a:prstGeom>
            <a:gradFill>
              <a:gsLst>
                <a:gs pos="0">
                  <a:srgbClr val="82582E"/>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79" name="Shape 79"/>
            <p:cNvSpPr/>
            <p:nvPr/>
          </p:nvSpPr>
          <p:spPr>
            <a:xfrm>
              <a:off x="3800475" y="6086475"/>
              <a:ext cx="2384424" cy="457200"/>
            </a:xfrm>
            <a:prstGeom prst="ellipse">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80" name="Shape 80"/>
            <p:cNvSpPr/>
            <p:nvPr/>
          </p:nvSpPr>
          <p:spPr>
            <a:xfrm>
              <a:off x="3875087" y="6127750"/>
              <a:ext cx="2262187" cy="349250"/>
            </a:xfrm>
            <a:prstGeom prst="ellipse">
              <a:avLst/>
            </a:prstGeom>
            <a:gradFill>
              <a:gsLst>
                <a:gs pos="0">
                  <a:schemeClr val="dk1"/>
                </a:gs>
                <a:gs pos="100000">
                  <a:srgbClr val="82582E"/>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81" name="Shape 81"/>
            <p:cNvSpPr/>
            <p:nvPr/>
          </p:nvSpPr>
          <p:spPr>
            <a:xfrm>
              <a:off x="5942012" y="6013450"/>
              <a:ext cx="142875" cy="152400"/>
            </a:xfrm>
            <a:custGeom>
              <a:pathLst>
                <a:path extrusionOk="0" h="96" w="90">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82" name="Shape 82"/>
            <p:cNvSpPr/>
            <p:nvPr/>
          </p:nvSpPr>
          <p:spPr>
            <a:xfrm>
              <a:off x="8607425" y="5719762"/>
              <a:ext cx="114300" cy="171450"/>
            </a:xfrm>
            <a:custGeom>
              <a:pathLst>
                <a:path extrusionOk="0" h="108" w="72">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83" name="Shape 83"/>
            <p:cNvSpPr txBox="1"/>
            <p:nvPr/>
          </p:nvSpPr>
          <p:spPr>
            <a:xfrm>
              <a:off x="6727825" y="2814636"/>
              <a:ext cx="274636" cy="4030662"/>
            </a:xfrm>
            <a:prstGeom prst="rect">
              <a:avLst/>
            </a:pr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84" name="Shape 84"/>
            <p:cNvSpPr txBox="1"/>
            <p:nvPr/>
          </p:nvSpPr>
          <p:spPr>
            <a:xfrm>
              <a:off x="6807200" y="2452686"/>
              <a:ext cx="120649" cy="381000"/>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85" name="Shape 85"/>
            <p:cNvSpPr/>
            <p:nvPr/>
          </p:nvSpPr>
          <p:spPr>
            <a:xfrm>
              <a:off x="6699250" y="2767011"/>
              <a:ext cx="325437" cy="82550"/>
            </a:xfrm>
            <a:prstGeom prst="roundRect">
              <a:avLst>
                <a:gd fmla="val 16667" name="adj"/>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86" name="Shape 86"/>
            <p:cNvSpPr/>
            <p:nvPr/>
          </p:nvSpPr>
          <p:spPr>
            <a:xfrm>
              <a:off x="6835775" y="2427286"/>
              <a:ext cx="400050" cy="2501900"/>
            </a:xfrm>
            <a:custGeom>
              <a:pathLst>
                <a:path extrusionOk="0" h="1576" w="252">
                  <a:moveTo>
                    <a:pt x="252" y="1576"/>
                  </a:moveTo>
                  <a:lnTo>
                    <a:pt x="12" y="84"/>
                  </a:lnTo>
                  <a:lnTo>
                    <a:pt x="12" y="60"/>
                  </a:lnTo>
                  <a:lnTo>
                    <a:pt x="0" y="12"/>
                  </a:lnTo>
                  <a:lnTo>
                    <a:pt x="72" y="0"/>
                  </a:lnTo>
                  <a:lnTo>
                    <a:pt x="72" y="0"/>
                  </a:lnTo>
                  <a:lnTo>
                    <a:pt x="78" y="48"/>
                  </a:lnTo>
                  <a:lnTo>
                    <a:pt x="88" y="66"/>
                  </a:lnTo>
                </a:path>
              </a:pathLst>
            </a:custGeom>
            <a:gradFill>
              <a:gsLst>
                <a:gs pos="0">
                  <a:srgbClr val="82582E"/>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87" name="Shape 87"/>
            <p:cNvSpPr/>
            <p:nvPr/>
          </p:nvSpPr>
          <p:spPr>
            <a:xfrm>
              <a:off x="6618286" y="2255836"/>
              <a:ext cx="503236" cy="219075"/>
            </a:xfrm>
            <a:custGeom>
              <a:pathLst>
                <a:path extrusionOk="0" h="138" w="316">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grpSp>
      <p:sp>
        <p:nvSpPr>
          <p:cNvPr id="88" name="Shape 88"/>
          <p:cNvSpPr txBox="1"/>
          <p:nvPr>
            <p:ph type="title"/>
          </p:nvPr>
        </p:nvSpPr>
        <p:spPr>
          <a:xfrm>
            <a:off x="457200" y="277812"/>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89" name="Shape 89"/>
          <p:cNvSpPr txBox="1"/>
          <p:nvPr>
            <p:ph idx="1" type="body"/>
          </p:nvPr>
        </p:nvSpPr>
        <p:spPr>
          <a:xfrm>
            <a:off x="457200" y="1600200"/>
            <a:ext cx="8229600" cy="4530724"/>
          </a:xfrm>
          <a:prstGeom prst="rect">
            <a:avLst/>
          </a:prstGeom>
          <a:noFill/>
          <a:ln>
            <a:noFill/>
          </a:ln>
        </p:spPr>
        <p:txBody>
          <a:bodyPr anchorCtr="0" anchor="t" bIns="91425" lIns="91425" rIns="91425" tIns="91425"/>
          <a:lstStyle>
            <a:lvl1pPr indent="-210820" lvl="0" marL="342900" marR="0" rtl="0" algn="l">
              <a:spcBef>
                <a:spcPts val="640"/>
              </a:spcBef>
              <a:spcAft>
                <a:spcPts val="0"/>
              </a:spcAft>
              <a:buClr>
                <a:schemeClr val="hlink"/>
              </a:buClr>
              <a:buFont typeface="Noto Symbol"/>
              <a:buChar char="■"/>
              <a:defRPr/>
            </a:lvl1pPr>
            <a:lvl2pPr indent="-170180" lvl="1" marL="742950" marR="0" rtl="0" algn="l">
              <a:spcBef>
                <a:spcPts val="560"/>
              </a:spcBef>
              <a:spcAft>
                <a:spcPts val="0"/>
              </a:spcAft>
              <a:buClr>
                <a:schemeClr val="lt1"/>
              </a:buClr>
              <a:buFont typeface="Noto Symbol"/>
              <a:buChar char="■"/>
              <a:defRPr/>
            </a:lvl2pPr>
            <a:lvl3pPr indent="-129539" lvl="2" marL="1143000" marR="0" rtl="0" algn="l">
              <a:spcBef>
                <a:spcPts val="480"/>
              </a:spcBef>
              <a:spcAft>
                <a:spcPts val="0"/>
              </a:spcAft>
              <a:buClr>
                <a:schemeClr val="accent2"/>
              </a:buClr>
              <a:buFont typeface="Noto Symbol"/>
              <a:buChar char="■"/>
              <a:defRPr/>
            </a:lvl3pPr>
            <a:lvl4pPr indent="-146050" lvl="3" marL="1600200" marR="0" rtl="0" algn="l">
              <a:spcBef>
                <a:spcPts val="400"/>
              </a:spcBef>
              <a:spcAft>
                <a:spcPts val="0"/>
              </a:spcAft>
              <a:buClr>
                <a:schemeClr val="lt1"/>
              </a:buClr>
              <a:buFont typeface="Noto Symbol"/>
              <a:buChar char="■"/>
              <a:defRPr/>
            </a:lvl4pPr>
            <a:lvl5pPr indent="-146050" lvl="4" marL="2057400" marR="0" rtl="0" algn="l">
              <a:spcBef>
                <a:spcPts val="400"/>
              </a:spcBef>
              <a:spcAft>
                <a:spcPts val="0"/>
              </a:spcAft>
              <a:buClr>
                <a:schemeClr val="folHlink"/>
              </a:buClr>
              <a:buFont typeface="Noto Symbol"/>
              <a:buChar char="■"/>
              <a:defRPr/>
            </a:lvl5pPr>
            <a:lvl6pPr indent="-146050" lvl="5" marL="2514600" marR="0" rtl="0" algn="l">
              <a:spcBef>
                <a:spcPts val="400"/>
              </a:spcBef>
              <a:spcAft>
                <a:spcPts val="0"/>
              </a:spcAft>
              <a:buClr>
                <a:schemeClr val="folHlink"/>
              </a:buClr>
              <a:buFont typeface="Noto Symbol"/>
              <a:buChar char="■"/>
              <a:defRPr/>
            </a:lvl6pPr>
            <a:lvl7pPr indent="-146050" lvl="6" marL="2971800" marR="0" rtl="0" algn="l">
              <a:spcBef>
                <a:spcPts val="400"/>
              </a:spcBef>
              <a:spcAft>
                <a:spcPts val="0"/>
              </a:spcAft>
              <a:buClr>
                <a:schemeClr val="folHlink"/>
              </a:buClr>
              <a:buFont typeface="Noto Symbol"/>
              <a:buChar char="■"/>
              <a:defRPr/>
            </a:lvl7pPr>
            <a:lvl8pPr indent="-146050" lvl="7" marL="3429000" marR="0" rtl="0" algn="l">
              <a:spcBef>
                <a:spcPts val="400"/>
              </a:spcBef>
              <a:spcAft>
                <a:spcPts val="0"/>
              </a:spcAft>
              <a:buClr>
                <a:schemeClr val="folHlink"/>
              </a:buClr>
              <a:buFont typeface="Noto Symbol"/>
              <a:buChar char="■"/>
              <a:defRPr/>
            </a:lvl8pPr>
            <a:lvl9pPr indent="-146050" lvl="8" marL="3886200" marR="0" rtl="0" algn="l">
              <a:spcBef>
                <a:spcPts val="400"/>
              </a:spcBef>
              <a:spcAft>
                <a:spcPts val="0"/>
              </a:spcAft>
              <a:buClr>
                <a:schemeClr val="folHlink"/>
              </a:buClr>
              <a:buFont typeface="Noto Symbol"/>
              <a:buChar char="■"/>
              <a:defRPr/>
            </a:lvl9pPr>
          </a:lstStyle>
          <a:p/>
        </p:txBody>
      </p:sp>
      <p:sp>
        <p:nvSpPr>
          <p:cNvPr id="90" name="Shape 90"/>
          <p:cNvSpPr txBox="1"/>
          <p:nvPr>
            <p:ph idx="10" type="dt"/>
          </p:nvPr>
        </p:nvSpPr>
        <p:spPr>
          <a:xfrm>
            <a:off x="457200" y="6278562"/>
            <a:ext cx="21335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1" name="Shape 91"/>
          <p:cNvSpPr txBox="1"/>
          <p:nvPr>
            <p:ph idx="11" type="ftr"/>
          </p:nvPr>
        </p:nvSpPr>
        <p:spPr>
          <a:xfrm>
            <a:off x="3124200" y="6278562"/>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2" name="Shape 92"/>
          <p:cNvSpPr txBox="1"/>
          <p:nvPr>
            <p:ph idx="12" type="sldNum"/>
          </p:nvPr>
        </p:nvSpPr>
        <p:spPr>
          <a:xfrm>
            <a:off x="6553200" y="6278562"/>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1"/>
            </a:gs>
            <a:gs pos="50000">
              <a:schemeClr val="dk2"/>
            </a:gs>
            <a:gs pos="100000">
              <a:schemeClr val="dk1"/>
            </a:gs>
          </a:gsLst>
          <a:lin ang="5400000" scaled="0"/>
        </a:gradFill>
      </p:bgPr>
    </p:bg>
    <p:spTree>
      <p:nvGrpSpPr>
        <p:cNvPr id="156" name="Shape 156"/>
        <p:cNvGrpSpPr/>
        <p:nvPr/>
      </p:nvGrpSpPr>
      <p:grpSpPr>
        <a:xfrm>
          <a:off x="0" y="0"/>
          <a:ext cx="0" cy="0"/>
          <a:chOff x="0" y="0"/>
          <a:chExt cx="0" cy="0"/>
        </a:xfrm>
      </p:grpSpPr>
      <p:grpSp>
        <p:nvGrpSpPr>
          <p:cNvPr id="157" name="Shape 157"/>
          <p:cNvGrpSpPr/>
          <p:nvPr/>
        </p:nvGrpSpPr>
        <p:grpSpPr>
          <a:xfrm>
            <a:off x="3800475" y="1789111"/>
            <a:ext cx="5355116" cy="5056187"/>
            <a:chOff x="3800475" y="1789111"/>
            <a:chExt cx="5355116" cy="5056187"/>
          </a:xfrm>
        </p:grpSpPr>
        <p:sp>
          <p:nvSpPr>
            <p:cNvPr id="158" name="Shape 158"/>
            <p:cNvSpPr txBox="1"/>
            <p:nvPr/>
          </p:nvSpPr>
          <p:spPr>
            <a:xfrm>
              <a:off x="6715125" y="2166936"/>
              <a:ext cx="312737" cy="161925"/>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59" name="Shape 159"/>
            <p:cNvSpPr/>
            <p:nvPr/>
          </p:nvSpPr>
          <p:spPr>
            <a:xfrm>
              <a:off x="6824661" y="1881186"/>
              <a:ext cx="74611" cy="74611"/>
            </a:xfrm>
            <a:prstGeom prst="ellipse">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60" name="Shape 160"/>
            <p:cNvSpPr txBox="1"/>
            <p:nvPr/>
          </p:nvSpPr>
          <p:spPr>
            <a:xfrm rot="960000">
              <a:off x="8262937" y="2373312"/>
              <a:ext cx="9524" cy="3290887"/>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61" name="Shape 161"/>
            <p:cNvSpPr/>
            <p:nvPr/>
          </p:nvSpPr>
          <p:spPr>
            <a:xfrm>
              <a:off x="7732711" y="5568950"/>
              <a:ext cx="104775" cy="152400"/>
            </a:xfrm>
            <a:custGeom>
              <a:pathLst>
                <a:path extrusionOk="0" h="96" w="6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62" name="Shape 162"/>
            <p:cNvSpPr txBox="1"/>
            <p:nvPr/>
          </p:nvSpPr>
          <p:spPr>
            <a:xfrm rot="60000">
              <a:off x="8710611" y="2436812"/>
              <a:ext cx="9524" cy="3171825"/>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63" name="Shape 163"/>
            <p:cNvSpPr txBox="1"/>
            <p:nvPr/>
          </p:nvSpPr>
          <p:spPr>
            <a:xfrm rot="-960000">
              <a:off x="8953499" y="2414587"/>
              <a:ext cx="9524" cy="1398586"/>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64" name="Shape 164"/>
            <p:cNvSpPr txBox="1"/>
            <p:nvPr/>
          </p:nvSpPr>
          <p:spPr>
            <a:xfrm rot="-1200000">
              <a:off x="5467349" y="2882899"/>
              <a:ext cx="9524" cy="3227387"/>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65" name="Shape 165"/>
            <p:cNvSpPr txBox="1"/>
            <p:nvPr/>
          </p:nvSpPr>
          <p:spPr>
            <a:xfrm rot="1080000">
              <a:off x="4376736" y="2890837"/>
              <a:ext cx="9524" cy="3363912"/>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66" name="Shape 166"/>
            <p:cNvSpPr txBox="1"/>
            <p:nvPr/>
          </p:nvSpPr>
          <p:spPr>
            <a:xfrm rot="240000">
              <a:off x="4818062" y="2968625"/>
              <a:ext cx="9524" cy="3025774"/>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67" name="Shape 167"/>
            <p:cNvSpPr/>
            <p:nvPr/>
          </p:nvSpPr>
          <p:spPr>
            <a:xfrm>
              <a:off x="6361112" y="4795837"/>
              <a:ext cx="989012" cy="247650"/>
            </a:xfrm>
            <a:custGeom>
              <a:pathLst>
                <a:path extrusionOk="0" h="156" w="623">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68" name="Shape 168"/>
            <p:cNvSpPr/>
            <p:nvPr/>
          </p:nvSpPr>
          <p:spPr>
            <a:xfrm>
              <a:off x="7559675" y="5700712"/>
              <a:ext cx="1581149" cy="200025"/>
            </a:xfrm>
            <a:custGeom>
              <a:pathLst>
                <a:path extrusionOk="0" h="126" w="993">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69" name="Shape 169"/>
            <p:cNvSpPr/>
            <p:nvPr/>
          </p:nvSpPr>
          <p:spPr>
            <a:xfrm>
              <a:off x="7597775" y="5786437"/>
              <a:ext cx="1543049" cy="388937"/>
            </a:xfrm>
            <a:custGeom>
              <a:pathLst>
                <a:path extrusionOk="0" h="245" w="969">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a:gsLst>
                <a:gs pos="0">
                  <a:schemeClr val="dk1"/>
                </a:gs>
                <a:gs pos="100000">
                  <a:srgbClr val="82582E"/>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70" name="Shape 170"/>
            <p:cNvSpPr/>
            <p:nvPr/>
          </p:nvSpPr>
          <p:spPr>
            <a:xfrm>
              <a:off x="7626350" y="5700712"/>
              <a:ext cx="1514474" cy="142875"/>
            </a:xfrm>
            <a:custGeom>
              <a:pathLst>
                <a:path extrusionOk="0" h="90" w="951">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71" name="Shape 171"/>
            <p:cNvSpPr/>
            <p:nvPr/>
          </p:nvSpPr>
          <p:spPr>
            <a:xfrm>
              <a:off x="4856162" y="2446336"/>
              <a:ext cx="161925" cy="246061"/>
            </a:xfrm>
            <a:custGeom>
              <a:pathLst>
                <a:path extrusionOk="0" h="155" w="102">
                  <a:moveTo>
                    <a:pt x="102" y="0"/>
                  </a:moveTo>
                  <a:lnTo>
                    <a:pt x="0" y="12"/>
                  </a:lnTo>
                  <a:lnTo>
                    <a:pt x="30" y="72"/>
                  </a:lnTo>
                  <a:lnTo>
                    <a:pt x="30" y="155"/>
                  </a:lnTo>
                  <a:lnTo>
                    <a:pt x="72" y="155"/>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72" name="Shape 172"/>
            <p:cNvSpPr/>
            <p:nvPr/>
          </p:nvSpPr>
          <p:spPr>
            <a:xfrm>
              <a:off x="4856162" y="2682875"/>
              <a:ext cx="142875" cy="152400"/>
            </a:xfrm>
            <a:custGeom>
              <a:pathLst>
                <a:path extrusionOk="0" h="96" w="90">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73" name="Shape 173"/>
            <p:cNvSpPr/>
            <p:nvPr/>
          </p:nvSpPr>
          <p:spPr>
            <a:xfrm>
              <a:off x="4856162" y="2806700"/>
              <a:ext cx="142875" cy="171450"/>
            </a:xfrm>
            <a:custGeom>
              <a:pathLst>
                <a:path extrusionOk="0" h="108" w="90">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74" name="Shape 174"/>
            <p:cNvSpPr/>
            <p:nvPr/>
          </p:nvSpPr>
          <p:spPr>
            <a:xfrm>
              <a:off x="8683625" y="1912936"/>
              <a:ext cx="161925" cy="247650"/>
            </a:xfrm>
            <a:custGeom>
              <a:pathLst>
                <a:path extrusionOk="0" h="156" w="102">
                  <a:moveTo>
                    <a:pt x="102" y="0"/>
                  </a:moveTo>
                  <a:lnTo>
                    <a:pt x="0" y="6"/>
                  </a:lnTo>
                  <a:lnTo>
                    <a:pt x="30" y="72"/>
                  </a:lnTo>
                  <a:lnTo>
                    <a:pt x="30" y="156"/>
                  </a:lnTo>
                  <a:lnTo>
                    <a:pt x="72" y="156"/>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75" name="Shape 175"/>
            <p:cNvSpPr/>
            <p:nvPr/>
          </p:nvSpPr>
          <p:spPr>
            <a:xfrm>
              <a:off x="8693150" y="2141536"/>
              <a:ext cx="133350" cy="152400"/>
            </a:xfrm>
            <a:custGeom>
              <a:pathLst>
                <a:path extrusionOk="0" h="96" w="84">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76" name="Shape 176"/>
            <p:cNvSpPr/>
            <p:nvPr/>
          </p:nvSpPr>
          <p:spPr>
            <a:xfrm>
              <a:off x="8683625" y="2274886"/>
              <a:ext cx="142875" cy="171450"/>
            </a:xfrm>
            <a:custGeom>
              <a:pathLst>
                <a:path extrusionOk="0" h="108" w="90">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77" name="Shape 177"/>
            <p:cNvSpPr/>
            <p:nvPr/>
          </p:nvSpPr>
          <p:spPr>
            <a:xfrm>
              <a:off x="8616950" y="5595937"/>
              <a:ext cx="104775" cy="152400"/>
            </a:xfrm>
            <a:custGeom>
              <a:pathLst>
                <a:path extrusionOk="0" h="96" w="6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78" name="Shape 178"/>
            <p:cNvSpPr/>
            <p:nvPr/>
          </p:nvSpPr>
          <p:spPr>
            <a:xfrm>
              <a:off x="4789487" y="1789111"/>
              <a:ext cx="4132262" cy="704850"/>
            </a:xfrm>
            <a:custGeom>
              <a:pathLst>
                <a:path extrusionOk="0" h="444" w="2594">
                  <a:moveTo>
                    <a:pt x="2577" y="0"/>
                  </a:moveTo>
                  <a:lnTo>
                    <a:pt x="2594" y="72"/>
                  </a:lnTo>
                  <a:lnTo>
                    <a:pt x="6" y="444"/>
                  </a:lnTo>
                  <a:lnTo>
                    <a:pt x="0" y="396"/>
                  </a:lnTo>
                  <a:lnTo>
                    <a:pt x="1225" y="96"/>
                  </a:lnTo>
                  <a:lnTo>
                    <a:pt x="1351" y="78"/>
                  </a:lnTo>
                  <a:lnTo>
                    <a:pt x="2577" y="0"/>
                  </a:lnTo>
                  <a:lnTo>
                    <a:pt x="2577"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79" name="Shape 179"/>
            <p:cNvSpPr/>
            <p:nvPr/>
          </p:nvSpPr>
          <p:spPr>
            <a:xfrm>
              <a:off x="4657725" y="5989637"/>
              <a:ext cx="133350" cy="150812"/>
            </a:xfrm>
            <a:custGeom>
              <a:pathLst>
                <a:path extrusionOk="0" h="95" w="84">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80" name="Shape 180"/>
            <p:cNvSpPr/>
            <p:nvPr/>
          </p:nvSpPr>
          <p:spPr>
            <a:xfrm>
              <a:off x="5999162" y="6146800"/>
              <a:ext cx="142875" cy="171450"/>
            </a:xfrm>
            <a:custGeom>
              <a:pathLst>
                <a:path extrusionOk="0" h="108" w="90">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81" name="Shape 181"/>
            <p:cNvSpPr/>
            <p:nvPr/>
          </p:nvSpPr>
          <p:spPr>
            <a:xfrm>
              <a:off x="3810000" y="6146800"/>
              <a:ext cx="114299" cy="142875"/>
            </a:xfrm>
            <a:custGeom>
              <a:pathLst>
                <a:path extrusionOk="0" h="90" w="71">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82" name="Shape 182"/>
            <p:cNvSpPr/>
            <p:nvPr/>
          </p:nvSpPr>
          <p:spPr>
            <a:xfrm>
              <a:off x="3879850" y="6092825"/>
              <a:ext cx="2190750" cy="617537"/>
            </a:xfrm>
            <a:prstGeom prst="ellipse">
              <a:avLst/>
            </a:prstGeom>
            <a:gradFill>
              <a:gsLst>
                <a:gs pos="0">
                  <a:srgbClr val="82582E"/>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83" name="Shape 183"/>
            <p:cNvSpPr/>
            <p:nvPr/>
          </p:nvSpPr>
          <p:spPr>
            <a:xfrm>
              <a:off x="3800475" y="6086475"/>
              <a:ext cx="2384424" cy="457200"/>
            </a:xfrm>
            <a:prstGeom prst="ellipse">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84" name="Shape 184"/>
            <p:cNvSpPr/>
            <p:nvPr/>
          </p:nvSpPr>
          <p:spPr>
            <a:xfrm>
              <a:off x="3875087" y="6127750"/>
              <a:ext cx="2262187" cy="349250"/>
            </a:xfrm>
            <a:prstGeom prst="ellipse">
              <a:avLst/>
            </a:prstGeom>
            <a:gradFill>
              <a:gsLst>
                <a:gs pos="0">
                  <a:schemeClr val="dk1"/>
                </a:gs>
                <a:gs pos="100000">
                  <a:srgbClr val="82582E"/>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85" name="Shape 185"/>
            <p:cNvSpPr/>
            <p:nvPr/>
          </p:nvSpPr>
          <p:spPr>
            <a:xfrm>
              <a:off x="5942012" y="6013450"/>
              <a:ext cx="142875" cy="152400"/>
            </a:xfrm>
            <a:custGeom>
              <a:pathLst>
                <a:path extrusionOk="0" h="96" w="90">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86" name="Shape 186"/>
            <p:cNvSpPr/>
            <p:nvPr/>
          </p:nvSpPr>
          <p:spPr>
            <a:xfrm>
              <a:off x="8607425" y="5719762"/>
              <a:ext cx="114300" cy="171450"/>
            </a:xfrm>
            <a:custGeom>
              <a:pathLst>
                <a:path extrusionOk="0" h="108" w="72">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87" name="Shape 187"/>
            <p:cNvSpPr txBox="1"/>
            <p:nvPr/>
          </p:nvSpPr>
          <p:spPr>
            <a:xfrm>
              <a:off x="6727825" y="2814636"/>
              <a:ext cx="274636" cy="4030662"/>
            </a:xfrm>
            <a:prstGeom prst="rect">
              <a:avLst/>
            </a:pr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88" name="Shape 188"/>
            <p:cNvSpPr txBox="1"/>
            <p:nvPr/>
          </p:nvSpPr>
          <p:spPr>
            <a:xfrm>
              <a:off x="6807200" y="2452686"/>
              <a:ext cx="120649" cy="381000"/>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89" name="Shape 189"/>
            <p:cNvSpPr/>
            <p:nvPr/>
          </p:nvSpPr>
          <p:spPr>
            <a:xfrm>
              <a:off x="6699250" y="2767011"/>
              <a:ext cx="325437" cy="82550"/>
            </a:xfrm>
            <a:prstGeom prst="roundRect">
              <a:avLst>
                <a:gd fmla="val 16667" name="adj"/>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90" name="Shape 190"/>
            <p:cNvSpPr/>
            <p:nvPr/>
          </p:nvSpPr>
          <p:spPr>
            <a:xfrm>
              <a:off x="6835775" y="2427286"/>
              <a:ext cx="400050" cy="2501900"/>
            </a:xfrm>
            <a:custGeom>
              <a:pathLst>
                <a:path extrusionOk="0" h="1576" w="252">
                  <a:moveTo>
                    <a:pt x="252" y="1576"/>
                  </a:moveTo>
                  <a:lnTo>
                    <a:pt x="12" y="84"/>
                  </a:lnTo>
                  <a:lnTo>
                    <a:pt x="12" y="60"/>
                  </a:lnTo>
                  <a:lnTo>
                    <a:pt x="0" y="12"/>
                  </a:lnTo>
                  <a:lnTo>
                    <a:pt x="72" y="0"/>
                  </a:lnTo>
                  <a:lnTo>
                    <a:pt x="72" y="0"/>
                  </a:lnTo>
                  <a:lnTo>
                    <a:pt x="78" y="48"/>
                  </a:lnTo>
                  <a:lnTo>
                    <a:pt x="88" y="66"/>
                  </a:lnTo>
                </a:path>
              </a:pathLst>
            </a:custGeom>
            <a:gradFill>
              <a:gsLst>
                <a:gs pos="0">
                  <a:srgbClr val="82582E"/>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191" name="Shape 191"/>
            <p:cNvSpPr/>
            <p:nvPr/>
          </p:nvSpPr>
          <p:spPr>
            <a:xfrm>
              <a:off x="6618286" y="2255836"/>
              <a:ext cx="503236" cy="219075"/>
            </a:xfrm>
            <a:custGeom>
              <a:pathLst>
                <a:path extrusionOk="0" h="138" w="316">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grpSp>
      <p:sp>
        <p:nvSpPr>
          <p:cNvPr id="192" name="Shape 192"/>
          <p:cNvSpPr txBox="1"/>
          <p:nvPr>
            <p:ph type="title"/>
          </p:nvPr>
        </p:nvSpPr>
        <p:spPr>
          <a:xfrm>
            <a:off x="457200" y="277812"/>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193" name="Shape 193"/>
          <p:cNvSpPr txBox="1"/>
          <p:nvPr>
            <p:ph idx="1" type="body"/>
          </p:nvPr>
        </p:nvSpPr>
        <p:spPr>
          <a:xfrm>
            <a:off x="457200" y="1600200"/>
            <a:ext cx="8229600" cy="4530724"/>
          </a:xfrm>
          <a:prstGeom prst="rect">
            <a:avLst/>
          </a:prstGeom>
          <a:noFill/>
          <a:ln>
            <a:noFill/>
          </a:ln>
        </p:spPr>
        <p:txBody>
          <a:bodyPr anchorCtr="0" anchor="t" bIns="91425" lIns="91425" rIns="91425" tIns="91425"/>
          <a:lstStyle>
            <a:lvl1pPr indent="-210820" lvl="0" marL="342900" marR="0" rtl="0" algn="l">
              <a:spcBef>
                <a:spcPts val="640"/>
              </a:spcBef>
              <a:spcAft>
                <a:spcPts val="0"/>
              </a:spcAft>
              <a:buClr>
                <a:schemeClr val="hlink"/>
              </a:buClr>
              <a:buFont typeface="Noto Symbol"/>
              <a:buChar char="■"/>
              <a:defRPr/>
            </a:lvl1pPr>
            <a:lvl2pPr indent="-170180" lvl="1" marL="742950" marR="0" rtl="0" algn="l">
              <a:spcBef>
                <a:spcPts val="560"/>
              </a:spcBef>
              <a:spcAft>
                <a:spcPts val="0"/>
              </a:spcAft>
              <a:buClr>
                <a:schemeClr val="lt1"/>
              </a:buClr>
              <a:buFont typeface="Noto Symbol"/>
              <a:buChar char="■"/>
              <a:defRPr/>
            </a:lvl2pPr>
            <a:lvl3pPr indent="-129539" lvl="2" marL="1143000" marR="0" rtl="0" algn="l">
              <a:spcBef>
                <a:spcPts val="480"/>
              </a:spcBef>
              <a:spcAft>
                <a:spcPts val="0"/>
              </a:spcAft>
              <a:buClr>
                <a:schemeClr val="accent2"/>
              </a:buClr>
              <a:buFont typeface="Noto Symbol"/>
              <a:buChar char="■"/>
              <a:defRPr/>
            </a:lvl3pPr>
            <a:lvl4pPr indent="-146050" lvl="3" marL="1600200" marR="0" rtl="0" algn="l">
              <a:spcBef>
                <a:spcPts val="400"/>
              </a:spcBef>
              <a:spcAft>
                <a:spcPts val="0"/>
              </a:spcAft>
              <a:buClr>
                <a:schemeClr val="lt1"/>
              </a:buClr>
              <a:buFont typeface="Noto Symbol"/>
              <a:buChar char="■"/>
              <a:defRPr/>
            </a:lvl4pPr>
            <a:lvl5pPr indent="-146050" lvl="4" marL="2057400" marR="0" rtl="0" algn="l">
              <a:spcBef>
                <a:spcPts val="400"/>
              </a:spcBef>
              <a:spcAft>
                <a:spcPts val="0"/>
              </a:spcAft>
              <a:buClr>
                <a:schemeClr val="folHlink"/>
              </a:buClr>
              <a:buFont typeface="Noto Symbol"/>
              <a:buChar char="■"/>
              <a:defRPr/>
            </a:lvl5pPr>
            <a:lvl6pPr indent="-146050" lvl="5" marL="2514600" marR="0" rtl="0" algn="l">
              <a:spcBef>
                <a:spcPts val="400"/>
              </a:spcBef>
              <a:spcAft>
                <a:spcPts val="0"/>
              </a:spcAft>
              <a:buClr>
                <a:schemeClr val="folHlink"/>
              </a:buClr>
              <a:buFont typeface="Noto Symbol"/>
              <a:buChar char="■"/>
              <a:defRPr/>
            </a:lvl6pPr>
            <a:lvl7pPr indent="-146050" lvl="6" marL="2971800" marR="0" rtl="0" algn="l">
              <a:spcBef>
                <a:spcPts val="400"/>
              </a:spcBef>
              <a:spcAft>
                <a:spcPts val="0"/>
              </a:spcAft>
              <a:buClr>
                <a:schemeClr val="folHlink"/>
              </a:buClr>
              <a:buFont typeface="Noto Symbol"/>
              <a:buChar char="■"/>
              <a:defRPr/>
            </a:lvl7pPr>
            <a:lvl8pPr indent="-146050" lvl="7" marL="3429000" marR="0" rtl="0" algn="l">
              <a:spcBef>
                <a:spcPts val="400"/>
              </a:spcBef>
              <a:spcAft>
                <a:spcPts val="0"/>
              </a:spcAft>
              <a:buClr>
                <a:schemeClr val="folHlink"/>
              </a:buClr>
              <a:buFont typeface="Noto Symbol"/>
              <a:buChar char="■"/>
              <a:defRPr/>
            </a:lvl8pPr>
            <a:lvl9pPr indent="-146050" lvl="8" marL="3886200" marR="0" rtl="0" algn="l">
              <a:spcBef>
                <a:spcPts val="400"/>
              </a:spcBef>
              <a:spcAft>
                <a:spcPts val="0"/>
              </a:spcAft>
              <a:buClr>
                <a:schemeClr val="folHlink"/>
              </a:buClr>
              <a:buFont typeface="Noto Symbol"/>
              <a:buChar char="■"/>
              <a:defRPr/>
            </a:lvl9pPr>
          </a:lstStyle>
          <a:p/>
        </p:txBody>
      </p:sp>
      <p:sp>
        <p:nvSpPr>
          <p:cNvPr id="194" name="Shape 194"/>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5" name="Shape 195"/>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6" name="Shape 196"/>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 accent1="accent1" accent2="accent2" accent3="accent3" accent4="accent4" accent5="accent5" accent6="accent6" bg1="lt1" bg2="dk2" tx1="dk1" tx2="lt2" folHlink="folHlink" hlink="hlink"/>
  <p:sldLayoutIdLst>
    <p:sldLayoutId id="214748365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1"/>
            </a:gs>
            <a:gs pos="50000">
              <a:schemeClr val="dk2"/>
            </a:gs>
            <a:gs pos="100000">
              <a:schemeClr val="dk1"/>
            </a:gs>
          </a:gsLst>
          <a:lin ang="5400000" scaled="0"/>
        </a:gradFill>
      </p:bgPr>
    </p:bg>
    <p:spTree>
      <p:nvGrpSpPr>
        <p:cNvPr id="204" name="Shape 204"/>
        <p:cNvGrpSpPr/>
        <p:nvPr/>
      </p:nvGrpSpPr>
      <p:grpSpPr>
        <a:xfrm>
          <a:off x="0" y="0"/>
          <a:ext cx="0" cy="0"/>
          <a:chOff x="0" y="0"/>
          <a:chExt cx="0" cy="0"/>
        </a:xfrm>
      </p:grpSpPr>
      <p:grpSp>
        <p:nvGrpSpPr>
          <p:cNvPr id="205" name="Shape 205"/>
          <p:cNvGrpSpPr/>
          <p:nvPr/>
        </p:nvGrpSpPr>
        <p:grpSpPr>
          <a:xfrm>
            <a:off x="3800475" y="1789111"/>
            <a:ext cx="5355116" cy="5056187"/>
            <a:chOff x="3800475" y="1789111"/>
            <a:chExt cx="5355116" cy="5056187"/>
          </a:xfrm>
        </p:grpSpPr>
        <p:sp>
          <p:nvSpPr>
            <p:cNvPr id="206" name="Shape 206"/>
            <p:cNvSpPr txBox="1"/>
            <p:nvPr/>
          </p:nvSpPr>
          <p:spPr>
            <a:xfrm>
              <a:off x="6715125" y="2166936"/>
              <a:ext cx="312737" cy="161925"/>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07" name="Shape 207"/>
            <p:cNvSpPr/>
            <p:nvPr/>
          </p:nvSpPr>
          <p:spPr>
            <a:xfrm>
              <a:off x="6824661" y="1881186"/>
              <a:ext cx="74611" cy="74611"/>
            </a:xfrm>
            <a:prstGeom prst="ellipse">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08" name="Shape 208"/>
            <p:cNvSpPr txBox="1"/>
            <p:nvPr/>
          </p:nvSpPr>
          <p:spPr>
            <a:xfrm rot="960000">
              <a:off x="8262937" y="2373312"/>
              <a:ext cx="9524" cy="3290887"/>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09" name="Shape 209"/>
            <p:cNvSpPr/>
            <p:nvPr/>
          </p:nvSpPr>
          <p:spPr>
            <a:xfrm>
              <a:off x="7732711" y="5568950"/>
              <a:ext cx="104775" cy="152400"/>
            </a:xfrm>
            <a:custGeom>
              <a:pathLst>
                <a:path extrusionOk="0" h="96" w="6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10" name="Shape 210"/>
            <p:cNvSpPr txBox="1"/>
            <p:nvPr/>
          </p:nvSpPr>
          <p:spPr>
            <a:xfrm rot="60000">
              <a:off x="8710611" y="2436812"/>
              <a:ext cx="9524" cy="3171825"/>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11" name="Shape 211"/>
            <p:cNvSpPr txBox="1"/>
            <p:nvPr/>
          </p:nvSpPr>
          <p:spPr>
            <a:xfrm rot="-960000">
              <a:off x="8953499" y="2414587"/>
              <a:ext cx="9524" cy="1398586"/>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12" name="Shape 212"/>
            <p:cNvSpPr txBox="1"/>
            <p:nvPr/>
          </p:nvSpPr>
          <p:spPr>
            <a:xfrm rot="-1200000">
              <a:off x="5467349" y="2882899"/>
              <a:ext cx="9524" cy="3227387"/>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13" name="Shape 213"/>
            <p:cNvSpPr txBox="1"/>
            <p:nvPr/>
          </p:nvSpPr>
          <p:spPr>
            <a:xfrm rot="1080000">
              <a:off x="4376736" y="2890837"/>
              <a:ext cx="9524" cy="3363912"/>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14" name="Shape 214"/>
            <p:cNvSpPr txBox="1"/>
            <p:nvPr/>
          </p:nvSpPr>
          <p:spPr>
            <a:xfrm rot="240000">
              <a:off x="4818062" y="2968625"/>
              <a:ext cx="9524" cy="3025774"/>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15" name="Shape 215"/>
            <p:cNvSpPr/>
            <p:nvPr/>
          </p:nvSpPr>
          <p:spPr>
            <a:xfrm>
              <a:off x="6361112" y="4795837"/>
              <a:ext cx="989012" cy="247650"/>
            </a:xfrm>
            <a:custGeom>
              <a:pathLst>
                <a:path extrusionOk="0" h="156" w="623">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16" name="Shape 216"/>
            <p:cNvSpPr/>
            <p:nvPr/>
          </p:nvSpPr>
          <p:spPr>
            <a:xfrm>
              <a:off x="7559675" y="5700712"/>
              <a:ext cx="1581149" cy="200025"/>
            </a:xfrm>
            <a:custGeom>
              <a:pathLst>
                <a:path extrusionOk="0" h="126" w="993">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17" name="Shape 217"/>
            <p:cNvSpPr/>
            <p:nvPr/>
          </p:nvSpPr>
          <p:spPr>
            <a:xfrm>
              <a:off x="7597775" y="5786437"/>
              <a:ext cx="1543049" cy="388937"/>
            </a:xfrm>
            <a:custGeom>
              <a:pathLst>
                <a:path extrusionOk="0" h="245" w="969">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a:gsLst>
                <a:gs pos="0">
                  <a:schemeClr val="dk1"/>
                </a:gs>
                <a:gs pos="100000">
                  <a:srgbClr val="82582E"/>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18" name="Shape 218"/>
            <p:cNvSpPr/>
            <p:nvPr/>
          </p:nvSpPr>
          <p:spPr>
            <a:xfrm>
              <a:off x="7626350" y="5700712"/>
              <a:ext cx="1514474" cy="142875"/>
            </a:xfrm>
            <a:custGeom>
              <a:pathLst>
                <a:path extrusionOk="0" h="90" w="951">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19" name="Shape 219"/>
            <p:cNvSpPr/>
            <p:nvPr/>
          </p:nvSpPr>
          <p:spPr>
            <a:xfrm>
              <a:off x="4856162" y="2446336"/>
              <a:ext cx="161925" cy="246061"/>
            </a:xfrm>
            <a:custGeom>
              <a:pathLst>
                <a:path extrusionOk="0" h="155" w="102">
                  <a:moveTo>
                    <a:pt x="102" y="0"/>
                  </a:moveTo>
                  <a:lnTo>
                    <a:pt x="0" y="12"/>
                  </a:lnTo>
                  <a:lnTo>
                    <a:pt x="30" y="72"/>
                  </a:lnTo>
                  <a:lnTo>
                    <a:pt x="30" y="155"/>
                  </a:lnTo>
                  <a:lnTo>
                    <a:pt x="72" y="155"/>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20" name="Shape 220"/>
            <p:cNvSpPr/>
            <p:nvPr/>
          </p:nvSpPr>
          <p:spPr>
            <a:xfrm>
              <a:off x="4856162" y="2682875"/>
              <a:ext cx="142875" cy="152400"/>
            </a:xfrm>
            <a:custGeom>
              <a:pathLst>
                <a:path extrusionOk="0" h="96" w="90">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21" name="Shape 221"/>
            <p:cNvSpPr/>
            <p:nvPr/>
          </p:nvSpPr>
          <p:spPr>
            <a:xfrm>
              <a:off x="4856162" y="2806700"/>
              <a:ext cx="142875" cy="171450"/>
            </a:xfrm>
            <a:custGeom>
              <a:pathLst>
                <a:path extrusionOk="0" h="108" w="90">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22" name="Shape 222"/>
            <p:cNvSpPr/>
            <p:nvPr/>
          </p:nvSpPr>
          <p:spPr>
            <a:xfrm>
              <a:off x="8683625" y="1912936"/>
              <a:ext cx="161925" cy="247650"/>
            </a:xfrm>
            <a:custGeom>
              <a:pathLst>
                <a:path extrusionOk="0" h="156" w="102">
                  <a:moveTo>
                    <a:pt x="102" y="0"/>
                  </a:moveTo>
                  <a:lnTo>
                    <a:pt x="0" y="6"/>
                  </a:lnTo>
                  <a:lnTo>
                    <a:pt x="30" y="72"/>
                  </a:lnTo>
                  <a:lnTo>
                    <a:pt x="30" y="156"/>
                  </a:lnTo>
                  <a:lnTo>
                    <a:pt x="72" y="156"/>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23" name="Shape 223"/>
            <p:cNvSpPr/>
            <p:nvPr/>
          </p:nvSpPr>
          <p:spPr>
            <a:xfrm>
              <a:off x="8693150" y="2141536"/>
              <a:ext cx="133350" cy="152400"/>
            </a:xfrm>
            <a:custGeom>
              <a:pathLst>
                <a:path extrusionOk="0" h="96" w="84">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24" name="Shape 224"/>
            <p:cNvSpPr/>
            <p:nvPr/>
          </p:nvSpPr>
          <p:spPr>
            <a:xfrm>
              <a:off x="8683625" y="2274886"/>
              <a:ext cx="142875" cy="171450"/>
            </a:xfrm>
            <a:custGeom>
              <a:pathLst>
                <a:path extrusionOk="0" h="108" w="90">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25" name="Shape 225"/>
            <p:cNvSpPr/>
            <p:nvPr/>
          </p:nvSpPr>
          <p:spPr>
            <a:xfrm>
              <a:off x="8616950" y="5595937"/>
              <a:ext cx="104775" cy="152400"/>
            </a:xfrm>
            <a:custGeom>
              <a:pathLst>
                <a:path extrusionOk="0" h="96" w="6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26" name="Shape 226"/>
            <p:cNvSpPr/>
            <p:nvPr/>
          </p:nvSpPr>
          <p:spPr>
            <a:xfrm>
              <a:off x="4789487" y="1789111"/>
              <a:ext cx="4132262" cy="704850"/>
            </a:xfrm>
            <a:custGeom>
              <a:pathLst>
                <a:path extrusionOk="0" h="444" w="2594">
                  <a:moveTo>
                    <a:pt x="2577" y="0"/>
                  </a:moveTo>
                  <a:lnTo>
                    <a:pt x="2594" y="72"/>
                  </a:lnTo>
                  <a:lnTo>
                    <a:pt x="6" y="444"/>
                  </a:lnTo>
                  <a:lnTo>
                    <a:pt x="0" y="396"/>
                  </a:lnTo>
                  <a:lnTo>
                    <a:pt x="1225" y="96"/>
                  </a:lnTo>
                  <a:lnTo>
                    <a:pt x="1351" y="78"/>
                  </a:lnTo>
                  <a:lnTo>
                    <a:pt x="2577" y="0"/>
                  </a:lnTo>
                  <a:lnTo>
                    <a:pt x="2577"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27" name="Shape 227"/>
            <p:cNvSpPr/>
            <p:nvPr/>
          </p:nvSpPr>
          <p:spPr>
            <a:xfrm>
              <a:off x="4657725" y="5989637"/>
              <a:ext cx="133350" cy="150812"/>
            </a:xfrm>
            <a:custGeom>
              <a:pathLst>
                <a:path extrusionOk="0" h="95" w="84">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28" name="Shape 228"/>
            <p:cNvSpPr/>
            <p:nvPr/>
          </p:nvSpPr>
          <p:spPr>
            <a:xfrm>
              <a:off x="5999162" y="6146800"/>
              <a:ext cx="142875" cy="171450"/>
            </a:xfrm>
            <a:custGeom>
              <a:pathLst>
                <a:path extrusionOk="0" h="108" w="90">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29" name="Shape 229"/>
            <p:cNvSpPr/>
            <p:nvPr/>
          </p:nvSpPr>
          <p:spPr>
            <a:xfrm>
              <a:off x="3810000" y="6146800"/>
              <a:ext cx="114299" cy="142875"/>
            </a:xfrm>
            <a:custGeom>
              <a:pathLst>
                <a:path extrusionOk="0" h="90" w="71">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30" name="Shape 230"/>
            <p:cNvSpPr/>
            <p:nvPr/>
          </p:nvSpPr>
          <p:spPr>
            <a:xfrm>
              <a:off x="3879850" y="6092825"/>
              <a:ext cx="2190750" cy="617537"/>
            </a:xfrm>
            <a:prstGeom prst="ellipse">
              <a:avLst/>
            </a:prstGeom>
            <a:gradFill>
              <a:gsLst>
                <a:gs pos="0">
                  <a:srgbClr val="82582E"/>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31" name="Shape 231"/>
            <p:cNvSpPr/>
            <p:nvPr/>
          </p:nvSpPr>
          <p:spPr>
            <a:xfrm>
              <a:off x="3800475" y="6086475"/>
              <a:ext cx="2384424" cy="457200"/>
            </a:xfrm>
            <a:prstGeom prst="ellipse">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32" name="Shape 232"/>
            <p:cNvSpPr/>
            <p:nvPr/>
          </p:nvSpPr>
          <p:spPr>
            <a:xfrm>
              <a:off x="3875087" y="6127750"/>
              <a:ext cx="2262187" cy="349250"/>
            </a:xfrm>
            <a:prstGeom prst="ellipse">
              <a:avLst/>
            </a:prstGeom>
            <a:gradFill>
              <a:gsLst>
                <a:gs pos="0">
                  <a:schemeClr val="dk1"/>
                </a:gs>
                <a:gs pos="100000">
                  <a:srgbClr val="82582E"/>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33" name="Shape 233"/>
            <p:cNvSpPr/>
            <p:nvPr/>
          </p:nvSpPr>
          <p:spPr>
            <a:xfrm>
              <a:off x="5942012" y="6013450"/>
              <a:ext cx="142875" cy="152400"/>
            </a:xfrm>
            <a:custGeom>
              <a:pathLst>
                <a:path extrusionOk="0" h="96" w="90">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34" name="Shape 234"/>
            <p:cNvSpPr/>
            <p:nvPr/>
          </p:nvSpPr>
          <p:spPr>
            <a:xfrm>
              <a:off x="8607425" y="5719762"/>
              <a:ext cx="114300" cy="171450"/>
            </a:xfrm>
            <a:custGeom>
              <a:pathLst>
                <a:path extrusionOk="0" h="108" w="72">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35" name="Shape 235"/>
            <p:cNvSpPr txBox="1"/>
            <p:nvPr/>
          </p:nvSpPr>
          <p:spPr>
            <a:xfrm>
              <a:off x="6727825" y="2814636"/>
              <a:ext cx="274636" cy="4030662"/>
            </a:xfrm>
            <a:prstGeom prst="rect">
              <a:avLst/>
            </a:pr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36" name="Shape 236"/>
            <p:cNvSpPr txBox="1"/>
            <p:nvPr/>
          </p:nvSpPr>
          <p:spPr>
            <a:xfrm>
              <a:off x="6807200" y="2452686"/>
              <a:ext cx="120649" cy="381000"/>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37" name="Shape 237"/>
            <p:cNvSpPr/>
            <p:nvPr/>
          </p:nvSpPr>
          <p:spPr>
            <a:xfrm>
              <a:off x="6699250" y="2767011"/>
              <a:ext cx="325437" cy="82550"/>
            </a:xfrm>
            <a:prstGeom prst="roundRect">
              <a:avLst>
                <a:gd fmla="val 16667" name="adj"/>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38" name="Shape 238"/>
            <p:cNvSpPr/>
            <p:nvPr/>
          </p:nvSpPr>
          <p:spPr>
            <a:xfrm>
              <a:off x="6835775" y="2427286"/>
              <a:ext cx="400050" cy="2501900"/>
            </a:xfrm>
            <a:custGeom>
              <a:pathLst>
                <a:path extrusionOk="0" h="1576" w="252">
                  <a:moveTo>
                    <a:pt x="252" y="1576"/>
                  </a:moveTo>
                  <a:lnTo>
                    <a:pt x="12" y="84"/>
                  </a:lnTo>
                  <a:lnTo>
                    <a:pt x="12" y="60"/>
                  </a:lnTo>
                  <a:lnTo>
                    <a:pt x="0" y="12"/>
                  </a:lnTo>
                  <a:lnTo>
                    <a:pt x="72" y="0"/>
                  </a:lnTo>
                  <a:lnTo>
                    <a:pt x="72" y="0"/>
                  </a:lnTo>
                  <a:lnTo>
                    <a:pt x="78" y="48"/>
                  </a:lnTo>
                  <a:lnTo>
                    <a:pt x="88" y="66"/>
                  </a:lnTo>
                </a:path>
              </a:pathLst>
            </a:custGeom>
            <a:gradFill>
              <a:gsLst>
                <a:gs pos="0">
                  <a:srgbClr val="82582E"/>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39" name="Shape 239"/>
            <p:cNvSpPr/>
            <p:nvPr/>
          </p:nvSpPr>
          <p:spPr>
            <a:xfrm>
              <a:off x="6618286" y="2255836"/>
              <a:ext cx="503236" cy="219075"/>
            </a:xfrm>
            <a:custGeom>
              <a:pathLst>
                <a:path extrusionOk="0" h="138" w="316">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grpSp>
      <p:sp>
        <p:nvSpPr>
          <p:cNvPr id="240" name="Shape 240"/>
          <p:cNvSpPr txBox="1"/>
          <p:nvPr>
            <p:ph type="title"/>
          </p:nvPr>
        </p:nvSpPr>
        <p:spPr>
          <a:xfrm>
            <a:off x="457200" y="277812"/>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41" name="Shape 241"/>
          <p:cNvSpPr txBox="1"/>
          <p:nvPr>
            <p:ph idx="1" type="body"/>
          </p:nvPr>
        </p:nvSpPr>
        <p:spPr>
          <a:xfrm>
            <a:off x="457200" y="1600200"/>
            <a:ext cx="8229600" cy="4530724"/>
          </a:xfrm>
          <a:prstGeom prst="rect">
            <a:avLst/>
          </a:prstGeom>
          <a:noFill/>
          <a:ln>
            <a:noFill/>
          </a:ln>
        </p:spPr>
        <p:txBody>
          <a:bodyPr anchorCtr="0" anchor="t" bIns="91425" lIns="91425" rIns="91425" tIns="91425"/>
          <a:lstStyle>
            <a:lvl1pPr indent="-210820" lvl="0" marL="342900" marR="0" rtl="0" algn="l">
              <a:spcBef>
                <a:spcPts val="640"/>
              </a:spcBef>
              <a:spcAft>
                <a:spcPts val="0"/>
              </a:spcAft>
              <a:buClr>
                <a:schemeClr val="hlink"/>
              </a:buClr>
              <a:buFont typeface="Noto Symbol"/>
              <a:buChar char="■"/>
              <a:defRPr/>
            </a:lvl1pPr>
            <a:lvl2pPr indent="-170180" lvl="1" marL="742950" marR="0" rtl="0" algn="l">
              <a:spcBef>
                <a:spcPts val="560"/>
              </a:spcBef>
              <a:spcAft>
                <a:spcPts val="0"/>
              </a:spcAft>
              <a:buClr>
                <a:schemeClr val="lt1"/>
              </a:buClr>
              <a:buFont typeface="Noto Symbol"/>
              <a:buChar char="■"/>
              <a:defRPr/>
            </a:lvl2pPr>
            <a:lvl3pPr indent="-129539" lvl="2" marL="1143000" marR="0" rtl="0" algn="l">
              <a:spcBef>
                <a:spcPts val="480"/>
              </a:spcBef>
              <a:spcAft>
                <a:spcPts val="0"/>
              </a:spcAft>
              <a:buClr>
                <a:schemeClr val="accent2"/>
              </a:buClr>
              <a:buFont typeface="Noto Symbol"/>
              <a:buChar char="■"/>
              <a:defRPr/>
            </a:lvl3pPr>
            <a:lvl4pPr indent="-146050" lvl="3" marL="1600200" marR="0" rtl="0" algn="l">
              <a:spcBef>
                <a:spcPts val="400"/>
              </a:spcBef>
              <a:spcAft>
                <a:spcPts val="0"/>
              </a:spcAft>
              <a:buClr>
                <a:schemeClr val="lt1"/>
              </a:buClr>
              <a:buFont typeface="Noto Symbol"/>
              <a:buChar char="■"/>
              <a:defRPr/>
            </a:lvl4pPr>
            <a:lvl5pPr indent="-146050" lvl="4" marL="2057400" marR="0" rtl="0" algn="l">
              <a:spcBef>
                <a:spcPts val="400"/>
              </a:spcBef>
              <a:spcAft>
                <a:spcPts val="0"/>
              </a:spcAft>
              <a:buClr>
                <a:schemeClr val="folHlink"/>
              </a:buClr>
              <a:buFont typeface="Noto Symbol"/>
              <a:buChar char="■"/>
              <a:defRPr/>
            </a:lvl5pPr>
            <a:lvl6pPr indent="-146050" lvl="5" marL="2514600" marR="0" rtl="0" algn="l">
              <a:spcBef>
                <a:spcPts val="400"/>
              </a:spcBef>
              <a:spcAft>
                <a:spcPts val="0"/>
              </a:spcAft>
              <a:buClr>
                <a:schemeClr val="folHlink"/>
              </a:buClr>
              <a:buFont typeface="Noto Symbol"/>
              <a:buChar char="■"/>
              <a:defRPr/>
            </a:lvl6pPr>
            <a:lvl7pPr indent="-146050" lvl="6" marL="2971800" marR="0" rtl="0" algn="l">
              <a:spcBef>
                <a:spcPts val="400"/>
              </a:spcBef>
              <a:spcAft>
                <a:spcPts val="0"/>
              </a:spcAft>
              <a:buClr>
                <a:schemeClr val="folHlink"/>
              </a:buClr>
              <a:buFont typeface="Noto Symbol"/>
              <a:buChar char="■"/>
              <a:defRPr/>
            </a:lvl7pPr>
            <a:lvl8pPr indent="-146050" lvl="7" marL="3429000" marR="0" rtl="0" algn="l">
              <a:spcBef>
                <a:spcPts val="400"/>
              </a:spcBef>
              <a:spcAft>
                <a:spcPts val="0"/>
              </a:spcAft>
              <a:buClr>
                <a:schemeClr val="folHlink"/>
              </a:buClr>
              <a:buFont typeface="Noto Symbol"/>
              <a:buChar char="■"/>
              <a:defRPr/>
            </a:lvl8pPr>
            <a:lvl9pPr indent="-146050" lvl="8" marL="3886200" marR="0" rtl="0" algn="l">
              <a:spcBef>
                <a:spcPts val="400"/>
              </a:spcBef>
              <a:spcAft>
                <a:spcPts val="0"/>
              </a:spcAft>
              <a:buClr>
                <a:schemeClr val="folHlink"/>
              </a:buClr>
              <a:buFont typeface="Noto Symbol"/>
              <a:buChar char="■"/>
              <a:defRPr/>
            </a:lvl9pPr>
          </a:lstStyle>
          <a:p/>
        </p:txBody>
      </p:sp>
      <p:sp>
        <p:nvSpPr>
          <p:cNvPr id="242" name="Shape 242"/>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43" name="Shape 243"/>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44" name="Shape 244"/>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 accent1="accent1" accent2="accent2" accent3="accent3" accent4="accent4" accent5="accent5" accent6="accent6" bg1="lt1" bg2="dk2" tx1="dk1" tx2="lt2" folHlink="folHlink" hlink="hlink"/>
  <p:sldLayoutIdLst>
    <p:sldLayoutId id="2147483660"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1"/>
            </a:gs>
            <a:gs pos="50000">
              <a:schemeClr val="dk2"/>
            </a:gs>
            <a:gs pos="100000">
              <a:schemeClr val="dk1"/>
            </a:gs>
          </a:gsLst>
          <a:lin ang="5400000" scaled="0"/>
        </a:gradFill>
      </p:bgPr>
    </p:bg>
    <p:spTree>
      <p:nvGrpSpPr>
        <p:cNvPr id="250" name="Shape 250"/>
        <p:cNvGrpSpPr/>
        <p:nvPr/>
      </p:nvGrpSpPr>
      <p:grpSpPr>
        <a:xfrm>
          <a:off x="0" y="0"/>
          <a:ext cx="0" cy="0"/>
          <a:chOff x="0" y="0"/>
          <a:chExt cx="0" cy="0"/>
        </a:xfrm>
      </p:grpSpPr>
      <p:grpSp>
        <p:nvGrpSpPr>
          <p:cNvPr id="251" name="Shape 251"/>
          <p:cNvGrpSpPr/>
          <p:nvPr/>
        </p:nvGrpSpPr>
        <p:grpSpPr>
          <a:xfrm>
            <a:off x="3800475" y="1789111"/>
            <a:ext cx="5355116" cy="5056187"/>
            <a:chOff x="3800475" y="1789111"/>
            <a:chExt cx="5355116" cy="5056187"/>
          </a:xfrm>
        </p:grpSpPr>
        <p:sp>
          <p:nvSpPr>
            <p:cNvPr id="252" name="Shape 252"/>
            <p:cNvSpPr txBox="1"/>
            <p:nvPr/>
          </p:nvSpPr>
          <p:spPr>
            <a:xfrm>
              <a:off x="6715125" y="2166936"/>
              <a:ext cx="312737" cy="161925"/>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53" name="Shape 253"/>
            <p:cNvSpPr/>
            <p:nvPr/>
          </p:nvSpPr>
          <p:spPr>
            <a:xfrm>
              <a:off x="6824661" y="1881186"/>
              <a:ext cx="74611" cy="74611"/>
            </a:xfrm>
            <a:prstGeom prst="ellipse">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54" name="Shape 254"/>
            <p:cNvSpPr txBox="1"/>
            <p:nvPr/>
          </p:nvSpPr>
          <p:spPr>
            <a:xfrm rot="960000">
              <a:off x="8262937" y="2373312"/>
              <a:ext cx="9524" cy="3290887"/>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55" name="Shape 255"/>
            <p:cNvSpPr/>
            <p:nvPr/>
          </p:nvSpPr>
          <p:spPr>
            <a:xfrm>
              <a:off x="7732711" y="5568950"/>
              <a:ext cx="104775" cy="152400"/>
            </a:xfrm>
            <a:custGeom>
              <a:pathLst>
                <a:path extrusionOk="0" h="96" w="6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56" name="Shape 256"/>
            <p:cNvSpPr txBox="1"/>
            <p:nvPr/>
          </p:nvSpPr>
          <p:spPr>
            <a:xfrm rot="60000">
              <a:off x="8710611" y="2436812"/>
              <a:ext cx="9524" cy="3171825"/>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57" name="Shape 257"/>
            <p:cNvSpPr txBox="1"/>
            <p:nvPr/>
          </p:nvSpPr>
          <p:spPr>
            <a:xfrm rot="-960000">
              <a:off x="8953499" y="2414587"/>
              <a:ext cx="9524" cy="1398586"/>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58" name="Shape 258"/>
            <p:cNvSpPr txBox="1"/>
            <p:nvPr/>
          </p:nvSpPr>
          <p:spPr>
            <a:xfrm rot="-1200000">
              <a:off x="5467349" y="2882899"/>
              <a:ext cx="9524" cy="3227387"/>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59" name="Shape 259"/>
            <p:cNvSpPr txBox="1"/>
            <p:nvPr/>
          </p:nvSpPr>
          <p:spPr>
            <a:xfrm rot="1080000">
              <a:off x="4376736" y="2890837"/>
              <a:ext cx="9524" cy="3363912"/>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60" name="Shape 260"/>
            <p:cNvSpPr txBox="1"/>
            <p:nvPr/>
          </p:nvSpPr>
          <p:spPr>
            <a:xfrm rot="240000">
              <a:off x="4818062" y="2968625"/>
              <a:ext cx="9524" cy="3025774"/>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61" name="Shape 261"/>
            <p:cNvSpPr/>
            <p:nvPr/>
          </p:nvSpPr>
          <p:spPr>
            <a:xfrm>
              <a:off x="6361112" y="4795837"/>
              <a:ext cx="989012" cy="247650"/>
            </a:xfrm>
            <a:custGeom>
              <a:pathLst>
                <a:path extrusionOk="0" h="156" w="623">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62" name="Shape 262"/>
            <p:cNvSpPr/>
            <p:nvPr/>
          </p:nvSpPr>
          <p:spPr>
            <a:xfrm>
              <a:off x="7559675" y="5700712"/>
              <a:ext cx="1581149" cy="200025"/>
            </a:xfrm>
            <a:custGeom>
              <a:pathLst>
                <a:path extrusionOk="0" h="126" w="993">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63" name="Shape 263"/>
            <p:cNvSpPr/>
            <p:nvPr/>
          </p:nvSpPr>
          <p:spPr>
            <a:xfrm>
              <a:off x="7597775" y="5786437"/>
              <a:ext cx="1543049" cy="388937"/>
            </a:xfrm>
            <a:custGeom>
              <a:pathLst>
                <a:path extrusionOk="0" h="245" w="969">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a:gsLst>
                <a:gs pos="0">
                  <a:schemeClr val="dk1"/>
                </a:gs>
                <a:gs pos="100000">
                  <a:srgbClr val="82582E"/>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64" name="Shape 264"/>
            <p:cNvSpPr/>
            <p:nvPr/>
          </p:nvSpPr>
          <p:spPr>
            <a:xfrm>
              <a:off x="7626350" y="5700712"/>
              <a:ext cx="1514474" cy="142875"/>
            </a:xfrm>
            <a:custGeom>
              <a:pathLst>
                <a:path extrusionOk="0" h="90" w="951">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65" name="Shape 265"/>
            <p:cNvSpPr/>
            <p:nvPr/>
          </p:nvSpPr>
          <p:spPr>
            <a:xfrm>
              <a:off x="4856162" y="2446336"/>
              <a:ext cx="161925" cy="246061"/>
            </a:xfrm>
            <a:custGeom>
              <a:pathLst>
                <a:path extrusionOk="0" h="155" w="102">
                  <a:moveTo>
                    <a:pt x="102" y="0"/>
                  </a:moveTo>
                  <a:lnTo>
                    <a:pt x="0" y="12"/>
                  </a:lnTo>
                  <a:lnTo>
                    <a:pt x="30" y="72"/>
                  </a:lnTo>
                  <a:lnTo>
                    <a:pt x="30" y="155"/>
                  </a:lnTo>
                  <a:lnTo>
                    <a:pt x="72" y="155"/>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66" name="Shape 266"/>
            <p:cNvSpPr/>
            <p:nvPr/>
          </p:nvSpPr>
          <p:spPr>
            <a:xfrm>
              <a:off x="4856162" y="2682875"/>
              <a:ext cx="142875" cy="152400"/>
            </a:xfrm>
            <a:custGeom>
              <a:pathLst>
                <a:path extrusionOk="0" h="96" w="90">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67" name="Shape 267"/>
            <p:cNvSpPr/>
            <p:nvPr/>
          </p:nvSpPr>
          <p:spPr>
            <a:xfrm>
              <a:off x="4856162" y="2806700"/>
              <a:ext cx="142875" cy="171450"/>
            </a:xfrm>
            <a:custGeom>
              <a:pathLst>
                <a:path extrusionOk="0" h="108" w="90">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68" name="Shape 268"/>
            <p:cNvSpPr/>
            <p:nvPr/>
          </p:nvSpPr>
          <p:spPr>
            <a:xfrm>
              <a:off x="8683625" y="1912936"/>
              <a:ext cx="161925" cy="247650"/>
            </a:xfrm>
            <a:custGeom>
              <a:pathLst>
                <a:path extrusionOk="0" h="156" w="102">
                  <a:moveTo>
                    <a:pt x="102" y="0"/>
                  </a:moveTo>
                  <a:lnTo>
                    <a:pt x="0" y="6"/>
                  </a:lnTo>
                  <a:lnTo>
                    <a:pt x="30" y="72"/>
                  </a:lnTo>
                  <a:lnTo>
                    <a:pt x="30" y="156"/>
                  </a:lnTo>
                  <a:lnTo>
                    <a:pt x="72" y="156"/>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69" name="Shape 269"/>
            <p:cNvSpPr/>
            <p:nvPr/>
          </p:nvSpPr>
          <p:spPr>
            <a:xfrm>
              <a:off x="8693150" y="2141536"/>
              <a:ext cx="133350" cy="152400"/>
            </a:xfrm>
            <a:custGeom>
              <a:pathLst>
                <a:path extrusionOk="0" h="96" w="84">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70" name="Shape 270"/>
            <p:cNvSpPr/>
            <p:nvPr/>
          </p:nvSpPr>
          <p:spPr>
            <a:xfrm>
              <a:off x="8683625" y="2274886"/>
              <a:ext cx="142875" cy="171450"/>
            </a:xfrm>
            <a:custGeom>
              <a:pathLst>
                <a:path extrusionOk="0" h="108" w="90">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71" name="Shape 271"/>
            <p:cNvSpPr/>
            <p:nvPr/>
          </p:nvSpPr>
          <p:spPr>
            <a:xfrm>
              <a:off x="8616950" y="5595937"/>
              <a:ext cx="104775" cy="152400"/>
            </a:xfrm>
            <a:custGeom>
              <a:pathLst>
                <a:path extrusionOk="0" h="96" w="6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72" name="Shape 272"/>
            <p:cNvSpPr/>
            <p:nvPr/>
          </p:nvSpPr>
          <p:spPr>
            <a:xfrm>
              <a:off x="4789487" y="1789111"/>
              <a:ext cx="4132262" cy="704850"/>
            </a:xfrm>
            <a:custGeom>
              <a:pathLst>
                <a:path extrusionOk="0" h="444" w="2594">
                  <a:moveTo>
                    <a:pt x="2577" y="0"/>
                  </a:moveTo>
                  <a:lnTo>
                    <a:pt x="2594" y="72"/>
                  </a:lnTo>
                  <a:lnTo>
                    <a:pt x="6" y="444"/>
                  </a:lnTo>
                  <a:lnTo>
                    <a:pt x="0" y="396"/>
                  </a:lnTo>
                  <a:lnTo>
                    <a:pt x="1225" y="96"/>
                  </a:lnTo>
                  <a:lnTo>
                    <a:pt x="1351" y="78"/>
                  </a:lnTo>
                  <a:lnTo>
                    <a:pt x="2577" y="0"/>
                  </a:lnTo>
                  <a:lnTo>
                    <a:pt x="2577"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73" name="Shape 273"/>
            <p:cNvSpPr/>
            <p:nvPr/>
          </p:nvSpPr>
          <p:spPr>
            <a:xfrm>
              <a:off x="4657725" y="5989637"/>
              <a:ext cx="133350" cy="150812"/>
            </a:xfrm>
            <a:custGeom>
              <a:pathLst>
                <a:path extrusionOk="0" h="95" w="84">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74" name="Shape 274"/>
            <p:cNvSpPr/>
            <p:nvPr/>
          </p:nvSpPr>
          <p:spPr>
            <a:xfrm>
              <a:off x="5999162" y="6146800"/>
              <a:ext cx="142875" cy="171450"/>
            </a:xfrm>
            <a:custGeom>
              <a:pathLst>
                <a:path extrusionOk="0" h="108" w="90">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75" name="Shape 275"/>
            <p:cNvSpPr/>
            <p:nvPr/>
          </p:nvSpPr>
          <p:spPr>
            <a:xfrm>
              <a:off x="3810000" y="6146800"/>
              <a:ext cx="114299" cy="142875"/>
            </a:xfrm>
            <a:custGeom>
              <a:pathLst>
                <a:path extrusionOk="0" h="90" w="71">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76" name="Shape 276"/>
            <p:cNvSpPr/>
            <p:nvPr/>
          </p:nvSpPr>
          <p:spPr>
            <a:xfrm>
              <a:off x="3879850" y="6092825"/>
              <a:ext cx="2190750" cy="617537"/>
            </a:xfrm>
            <a:prstGeom prst="ellipse">
              <a:avLst/>
            </a:prstGeom>
            <a:gradFill>
              <a:gsLst>
                <a:gs pos="0">
                  <a:srgbClr val="82582E"/>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77" name="Shape 277"/>
            <p:cNvSpPr/>
            <p:nvPr/>
          </p:nvSpPr>
          <p:spPr>
            <a:xfrm>
              <a:off x="3800475" y="6086475"/>
              <a:ext cx="2384424" cy="457200"/>
            </a:xfrm>
            <a:prstGeom prst="ellipse">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78" name="Shape 278"/>
            <p:cNvSpPr/>
            <p:nvPr/>
          </p:nvSpPr>
          <p:spPr>
            <a:xfrm>
              <a:off x="3875087" y="6127750"/>
              <a:ext cx="2262187" cy="349250"/>
            </a:xfrm>
            <a:prstGeom prst="ellipse">
              <a:avLst/>
            </a:prstGeom>
            <a:gradFill>
              <a:gsLst>
                <a:gs pos="0">
                  <a:schemeClr val="dk1"/>
                </a:gs>
                <a:gs pos="100000">
                  <a:srgbClr val="82582E"/>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79" name="Shape 279"/>
            <p:cNvSpPr/>
            <p:nvPr/>
          </p:nvSpPr>
          <p:spPr>
            <a:xfrm>
              <a:off x="5942012" y="6013450"/>
              <a:ext cx="142875" cy="152400"/>
            </a:xfrm>
            <a:custGeom>
              <a:pathLst>
                <a:path extrusionOk="0" h="96" w="90">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80" name="Shape 280"/>
            <p:cNvSpPr/>
            <p:nvPr/>
          </p:nvSpPr>
          <p:spPr>
            <a:xfrm>
              <a:off x="8607425" y="5719762"/>
              <a:ext cx="114300" cy="171450"/>
            </a:xfrm>
            <a:custGeom>
              <a:pathLst>
                <a:path extrusionOk="0" h="108" w="72">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81" name="Shape 281"/>
            <p:cNvSpPr txBox="1"/>
            <p:nvPr/>
          </p:nvSpPr>
          <p:spPr>
            <a:xfrm>
              <a:off x="6727825" y="2814636"/>
              <a:ext cx="274636" cy="4030662"/>
            </a:xfrm>
            <a:prstGeom prst="rect">
              <a:avLst/>
            </a:pr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82" name="Shape 282"/>
            <p:cNvSpPr txBox="1"/>
            <p:nvPr/>
          </p:nvSpPr>
          <p:spPr>
            <a:xfrm>
              <a:off x="6807200" y="2452686"/>
              <a:ext cx="120649" cy="381000"/>
            </a:xfrm>
            <a:prstGeom prst="rect">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83" name="Shape 283"/>
            <p:cNvSpPr/>
            <p:nvPr/>
          </p:nvSpPr>
          <p:spPr>
            <a:xfrm>
              <a:off x="6699250" y="2767011"/>
              <a:ext cx="325437" cy="82550"/>
            </a:xfrm>
            <a:prstGeom prst="roundRect">
              <a:avLst>
                <a:gd fmla="val 16667" name="adj"/>
              </a:avLst>
            </a:prstGeom>
            <a:gradFill>
              <a:gsLst>
                <a:gs pos="0">
                  <a:schemeClr val="dk1"/>
                </a:gs>
                <a:gs pos="100000">
                  <a:srgbClr val="82582E"/>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84" name="Shape 284"/>
            <p:cNvSpPr/>
            <p:nvPr/>
          </p:nvSpPr>
          <p:spPr>
            <a:xfrm>
              <a:off x="6835775" y="2427286"/>
              <a:ext cx="400050" cy="2501900"/>
            </a:xfrm>
            <a:custGeom>
              <a:pathLst>
                <a:path extrusionOk="0" h="1576" w="252">
                  <a:moveTo>
                    <a:pt x="252" y="1576"/>
                  </a:moveTo>
                  <a:lnTo>
                    <a:pt x="12" y="84"/>
                  </a:lnTo>
                  <a:lnTo>
                    <a:pt x="12" y="60"/>
                  </a:lnTo>
                  <a:lnTo>
                    <a:pt x="0" y="12"/>
                  </a:lnTo>
                  <a:lnTo>
                    <a:pt x="72" y="0"/>
                  </a:lnTo>
                  <a:lnTo>
                    <a:pt x="72" y="0"/>
                  </a:lnTo>
                  <a:lnTo>
                    <a:pt x="78" y="48"/>
                  </a:lnTo>
                  <a:lnTo>
                    <a:pt x="88" y="66"/>
                  </a:lnTo>
                </a:path>
              </a:pathLst>
            </a:custGeom>
            <a:gradFill>
              <a:gsLst>
                <a:gs pos="0">
                  <a:srgbClr val="82582E"/>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285" name="Shape 285"/>
            <p:cNvSpPr/>
            <p:nvPr/>
          </p:nvSpPr>
          <p:spPr>
            <a:xfrm>
              <a:off x="6618286" y="2255836"/>
              <a:ext cx="503236" cy="219075"/>
            </a:xfrm>
            <a:custGeom>
              <a:pathLst>
                <a:path extrusionOk="0" h="138" w="316">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a:gsLst>
                <a:gs pos="0">
                  <a:srgbClr val="82582E"/>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grpSp>
      <p:sp>
        <p:nvSpPr>
          <p:cNvPr id="286" name="Shape 286"/>
          <p:cNvSpPr txBox="1"/>
          <p:nvPr>
            <p:ph type="title"/>
          </p:nvPr>
        </p:nvSpPr>
        <p:spPr>
          <a:xfrm>
            <a:off x="457200" y="277812"/>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87" name="Shape 287"/>
          <p:cNvSpPr txBox="1"/>
          <p:nvPr>
            <p:ph idx="1" type="body"/>
          </p:nvPr>
        </p:nvSpPr>
        <p:spPr>
          <a:xfrm>
            <a:off x="457200" y="1600200"/>
            <a:ext cx="8229600" cy="4530724"/>
          </a:xfrm>
          <a:prstGeom prst="rect">
            <a:avLst/>
          </a:prstGeom>
          <a:noFill/>
          <a:ln>
            <a:noFill/>
          </a:ln>
        </p:spPr>
        <p:txBody>
          <a:bodyPr anchorCtr="0" anchor="t" bIns="91425" lIns="91425" rIns="91425" tIns="91425"/>
          <a:lstStyle>
            <a:lvl1pPr indent="-210820" lvl="0" marL="342900" marR="0" rtl="0" algn="l">
              <a:spcBef>
                <a:spcPts val="640"/>
              </a:spcBef>
              <a:spcAft>
                <a:spcPts val="0"/>
              </a:spcAft>
              <a:buClr>
                <a:schemeClr val="hlink"/>
              </a:buClr>
              <a:buFont typeface="Noto Symbol"/>
              <a:buChar char="■"/>
              <a:defRPr/>
            </a:lvl1pPr>
            <a:lvl2pPr indent="-170180" lvl="1" marL="742950" marR="0" rtl="0" algn="l">
              <a:spcBef>
                <a:spcPts val="560"/>
              </a:spcBef>
              <a:spcAft>
                <a:spcPts val="0"/>
              </a:spcAft>
              <a:buClr>
                <a:schemeClr val="lt1"/>
              </a:buClr>
              <a:buFont typeface="Noto Symbol"/>
              <a:buChar char="■"/>
              <a:defRPr/>
            </a:lvl2pPr>
            <a:lvl3pPr indent="-129539" lvl="2" marL="1143000" marR="0" rtl="0" algn="l">
              <a:spcBef>
                <a:spcPts val="480"/>
              </a:spcBef>
              <a:spcAft>
                <a:spcPts val="0"/>
              </a:spcAft>
              <a:buClr>
                <a:schemeClr val="accent2"/>
              </a:buClr>
              <a:buFont typeface="Noto Symbol"/>
              <a:buChar char="■"/>
              <a:defRPr/>
            </a:lvl3pPr>
            <a:lvl4pPr indent="-146050" lvl="3" marL="1600200" marR="0" rtl="0" algn="l">
              <a:spcBef>
                <a:spcPts val="400"/>
              </a:spcBef>
              <a:spcAft>
                <a:spcPts val="0"/>
              </a:spcAft>
              <a:buClr>
                <a:schemeClr val="lt1"/>
              </a:buClr>
              <a:buFont typeface="Noto Symbol"/>
              <a:buChar char="■"/>
              <a:defRPr/>
            </a:lvl4pPr>
            <a:lvl5pPr indent="-146050" lvl="4" marL="2057400" marR="0" rtl="0" algn="l">
              <a:spcBef>
                <a:spcPts val="400"/>
              </a:spcBef>
              <a:spcAft>
                <a:spcPts val="0"/>
              </a:spcAft>
              <a:buClr>
                <a:schemeClr val="folHlink"/>
              </a:buClr>
              <a:buFont typeface="Noto Symbol"/>
              <a:buChar char="■"/>
              <a:defRPr/>
            </a:lvl5pPr>
            <a:lvl6pPr indent="-146050" lvl="5" marL="2514600" marR="0" rtl="0" algn="l">
              <a:spcBef>
                <a:spcPts val="400"/>
              </a:spcBef>
              <a:spcAft>
                <a:spcPts val="0"/>
              </a:spcAft>
              <a:buClr>
                <a:schemeClr val="folHlink"/>
              </a:buClr>
              <a:buFont typeface="Noto Symbol"/>
              <a:buChar char="■"/>
              <a:defRPr/>
            </a:lvl6pPr>
            <a:lvl7pPr indent="-146050" lvl="6" marL="2971800" marR="0" rtl="0" algn="l">
              <a:spcBef>
                <a:spcPts val="400"/>
              </a:spcBef>
              <a:spcAft>
                <a:spcPts val="0"/>
              </a:spcAft>
              <a:buClr>
                <a:schemeClr val="folHlink"/>
              </a:buClr>
              <a:buFont typeface="Noto Symbol"/>
              <a:buChar char="■"/>
              <a:defRPr/>
            </a:lvl7pPr>
            <a:lvl8pPr indent="-146050" lvl="7" marL="3429000" marR="0" rtl="0" algn="l">
              <a:spcBef>
                <a:spcPts val="400"/>
              </a:spcBef>
              <a:spcAft>
                <a:spcPts val="0"/>
              </a:spcAft>
              <a:buClr>
                <a:schemeClr val="folHlink"/>
              </a:buClr>
              <a:buFont typeface="Noto Symbol"/>
              <a:buChar char="■"/>
              <a:defRPr/>
            </a:lvl8pPr>
            <a:lvl9pPr indent="-146050" lvl="8" marL="3886200" marR="0" rtl="0" algn="l">
              <a:spcBef>
                <a:spcPts val="400"/>
              </a:spcBef>
              <a:spcAft>
                <a:spcPts val="0"/>
              </a:spcAft>
              <a:buClr>
                <a:schemeClr val="folHlink"/>
              </a:buClr>
              <a:buFont typeface="Noto Symbol"/>
              <a:buChar char="■"/>
              <a:defRPr/>
            </a:lvl9pPr>
          </a:lstStyle>
          <a:p/>
        </p:txBody>
      </p:sp>
      <p:sp>
        <p:nvSpPr>
          <p:cNvPr id="288" name="Shape 288"/>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89" name="Shape 289"/>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90" name="Shape 290"/>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200" u="none" cap="none" strike="noStrike">
                <a:solidFill>
                  <a:schemeClr val="lt1"/>
                </a:solidFill>
                <a:latin typeface="Tahoma"/>
                <a:ea typeface="Tahoma"/>
                <a:cs typeface="Tahoma"/>
                <a:sym typeface="Tahoma"/>
              </a:rPr>
              <a:t>‹#›</a:t>
            </a:fld>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08.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0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0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0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 Id="rId3" Type="http://schemas.openxmlformats.org/officeDocument/2006/relationships/image" Target="../media/image05.jpg"/><Relationship Id="rId4" Type="http://schemas.openxmlformats.org/officeDocument/2006/relationships/image" Target="../media/image04.jpg"/><Relationship Id="rId5" Type="http://schemas.openxmlformats.org/officeDocument/2006/relationships/image" Target="../media/image02.png"/><Relationship Id="rId6" Type="http://schemas.openxmlformats.org/officeDocument/2006/relationships/image" Target="../media/image00.png"/><Relationship Id="rId7"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2" name="Shape 302"/>
        <p:cNvGrpSpPr/>
        <p:nvPr/>
      </p:nvGrpSpPr>
      <p:grpSpPr>
        <a:xfrm>
          <a:off x="0" y="0"/>
          <a:ext cx="0" cy="0"/>
          <a:chOff x="0" y="0"/>
          <a:chExt cx="0" cy="0"/>
        </a:xfrm>
      </p:grpSpPr>
      <p:sp>
        <p:nvSpPr>
          <p:cNvPr id="303" name="Shape 303"/>
          <p:cNvSpPr txBox="1"/>
          <p:nvPr>
            <p:ph type="ctrTitle"/>
          </p:nvPr>
        </p:nvSpPr>
        <p:spPr>
          <a:xfrm>
            <a:off x="685800" y="1768475"/>
            <a:ext cx="7772400" cy="1736724"/>
          </a:xfrm>
          <a:prstGeom prst="rect">
            <a:avLst/>
          </a:prstGeom>
          <a:noFill/>
          <a:ln>
            <a:noFill/>
          </a:ln>
        </p:spPr>
        <p:txBody>
          <a:bodyPr anchorCtr="1" anchor="b"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5400" u="none" cap="none" strike="noStrike">
                <a:solidFill>
                  <a:schemeClr val="lt2"/>
                </a:solidFill>
                <a:latin typeface="Arial"/>
                <a:ea typeface="Arial"/>
                <a:cs typeface="Arial"/>
                <a:sym typeface="Arial"/>
              </a:rPr>
              <a:t>Ethos, Pathos, and Logos</a:t>
            </a:r>
          </a:p>
        </p:txBody>
      </p:sp>
      <p:sp>
        <p:nvSpPr>
          <p:cNvPr id="304" name="Shape 304"/>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Noto Symbol"/>
              <a:buNone/>
            </a:pPr>
            <a:r>
              <a:rPr b="0" i="0" lang="en-US" sz="3200" u="none" cap="none" strike="noStrike">
                <a:solidFill>
                  <a:schemeClr val="lt1"/>
                </a:solidFill>
                <a:latin typeface="Tahoma"/>
                <a:ea typeface="Tahoma"/>
                <a:cs typeface="Tahoma"/>
                <a:sym typeface="Tahoma"/>
              </a:rPr>
              <a:t>The Power of Persuasion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1" name="Shape 371"/>
        <p:cNvGrpSpPr/>
        <p:nvPr/>
      </p:nvGrpSpPr>
      <p:grpSpPr>
        <a:xfrm>
          <a:off x="0" y="0"/>
          <a:ext cx="0" cy="0"/>
          <a:chOff x="0" y="0"/>
          <a:chExt cx="0" cy="0"/>
        </a:xfrm>
      </p:grpSpPr>
      <p:sp>
        <p:nvSpPr>
          <p:cNvPr id="372" name="Shape 37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Example of Pathos</a:t>
            </a:r>
          </a:p>
        </p:txBody>
      </p:sp>
      <p:sp>
        <p:nvSpPr>
          <p:cNvPr id="373" name="Shape 373"/>
          <p:cNvSpPr txBox="1"/>
          <p:nvPr/>
        </p:nvSpPr>
        <p:spPr>
          <a:xfrm>
            <a:off x="533400" y="1676400"/>
            <a:ext cx="8077199" cy="409416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ahoma"/>
              <a:buNone/>
            </a:pPr>
            <a:r>
              <a:rPr b="0" i="0" lang="en-US" sz="1800" u="sng" cap="none" strike="noStrike">
                <a:solidFill>
                  <a:schemeClr val="lt1"/>
                </a:solidFill>
                <a:latin typeface="Tahoma"/>
                <a:ea typeface="Tahoma"/>
                <a:cs typeface="Tahoma"/>
                <a:sym typeface="Tahoma"/>
              </a:rPr>
              <a:t>"</a:t>
            </a:r>
            <a:r>
              <a:rPr b="0" i="0" lang="en-US" sz="3200" u="none" cap="none" strike="noStrike">
                <a:solidFill>
                  <a:schemeClr val="lt1"/>
                </a:solidFill>
                <a:latin typeface="Tahoma"/>
                <a:ea typeface="Tahoma"/>
                <a:cs typeface="Tahoma"/>
                <a:sym typeface="Tahoma"/>
              </a:rPr>
              <a:t>Hillary Clinton used a moment of brilliantly staged emotion to win the New Hampshire Democratic primary . . .. As she answered questions in a diner on the morning before the election, Mrs. Clinton's voice began to waver and crack when she said: 'It's not easy. . . . This is very personal for me.'</a:t>
            </a:r>
            <a:br>
              <a:rPr b="0" i="0" lang="en-US" sz="3200" u="none" cap="none" strike="noStrike">
                <a:solidFill>
                  <a:schemeClr val="lt1"/>
                </a:solidFill>
                <a:latin typeface="Tahoma"/>
                <a:ea typeface="Tahoma"/>
                <a:cs typeface="Tahoma"/>
                <a:sym typeface="Tahoma"/>
              </a:rPr>
            </a:br>
            <a:br>
              <a:rPr b="0" i="0" lang="en-US" sz="1800" u="sng" cap="none" strike="noStrike">
                <a:solidFill>
                  <a:schemeClr val="lt1"/>
                </a:solidFill>
                <a:latin typeface="Tahoma"/>
                <a:ea typeface="Tahoma"/>
                <a:cs typeface="Tahoma"/>
                <a:sym typeface="Tahoma"/>
              </a:rPr>
            </a:b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7" name="Shape 377"/>
        <p:cNvGrpSpPr/>
        <p:nvPr/>
      </p:nvGrpSpPr>
      <p:grpSpPr>
        <a:xfrm>
          <a:off x="0" y="0"/>
          <a:ext cx="0" cy="0"/>
          <a:chOff x="0" y="0"/>
          <a:chExt cx="0" cy="0"/>
        </a:xfrm>
      </p:grpSpPr>
      <p:sp>
        <p:nvSpPr>
          <p:cNvPr id="378" name="Shape 378"/>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Logos: Logical Appeal</a:t>
            </a:r>
            <a:br>
              <a:rPr b="0" i="0" lang="en-US" sz="4400" u="none" cap="none" strike="noStrike">
                <a:solidFill>
                  <a:schemeClr val="lt2"/>
                </a:solidFill>
                <a:latin typeface="Arial"/>
                <a:ea typeface="Arial"/>
                <a:cs typeface="Arial"/>
                <a:sym typeface="Arial"/>
              </a:rPr>
            </a:br>
            <a:r>
              <a:rPr b="0" i="0" lang="en-US" sz="1800" u="none" cap="none" strike="noStrike">
                <a:solidFill>
                  <a:schemeClr val="lt2"/>
                </a:solidFill>
                <a:latin typeface="Arial"/>
                <a:ea typeface="Arial"/>
                <a:cs typeface="Arial"/>
                <a:sym typeface="Arial"/>
              </a:rPr>
              <a:t>the logic used to support a claim; can also be the facts and statistics used to help support the argument. </a:t>
            </a:r>
          </a:p>
        </p:txBody>
      </p:sp>
      <p:sp>
        <p:nvSpPr>
          <p:cNvPr id="379" name="Shape 379"/>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How well the author uses text and evidence to support own argument or claims. Should be well organized.</a:t>
            </a:r>
          </a:p>
          <a:p>
            <a:pPr indent="-342900" lvl="0" marL="342900" marR="0" rtl="0" algn="l">
              <a:lnSpc>
                <a:spcPct val="100000"/>
              </a:lnSpc>
              <a:spcBef>
                <a:spcPts val="64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Questions for considering a text’s </a:t>
            </a:r>
            <a:r>
              <a:rPr b="1" i="0" lang="en-US" sz="3200" u="none" cap="none" strike="noStrike">
                <a:solidFill>
                  <a:schemeClr val="lt1"/>
                </a:solidFill>
                <a:latin typeface="Tahoma"/>
                <a:ea typeface="Tahoma"/>
                <a:cs typeface="Tahoma"/>
                <a:sym typeface="Tahoma"/>
              </a:rPr>
              <a:t>logos</a:t>
            </a:r>
            <a:r>
              <a:rPr b="0" i="0" lang="en-US" sz="3200" u="none" cap="none" strike="noStrike">
                <a:solidFill>
                  <a:schemeClr val="lt1"/>
                </a:solidFill>
                <a:latin typeface="Tahoma"/>
                <a:ea typeface="Tahoma"/>
                <a:cs typeface="Tahoma"/>
                <a:sym typeface="Tahoma"/>
              </a:rPr>
              <a:t>:</a:t>
            </a:r>
          </a:p>
          <a:p>
            <a:pPr indent="-285750" lvl="1" marL="742950" marR="0" rtl="0" algn="l">
              <a:lnSpc>
                <a:spcPct val="100000"/>
              </a:lnSpc>
              <a:spcBef>
                <a:spcPts val="560"/>
              </a:spcBef>
              <a:spcAft>
                <a:spcPts val="0"/>
              </a:spcAft>
              <a:buClr>
                <a:schemeClr val="lt1"/>
              </a:buClr>
              <a:buSzPct val="65000"/>
              <a:buFont typeface="Noto Symbol"/>
              <a:buChar char="■"/>
            </a:pPr>
            <a:r>
              <a:rPr b="0" i="0" lang="en-US" sz="2800" u="none" cap="none" strike="noStrike">
                <a:solidFill>
                  <a:schemeClr val="lt1"/>
                </a:solidFill>
                <a:latin typeface="Tahoma"/>
                <a:ea typeface="Tahoma"/>
                <a:cs typeface="Tahoma"/>
                <a:sym typeface="Tahoma"/>
              </a:rPr>
              <a:t>What is being argued or what is the author’s thesis?</a:t>
            </a:r>
          </a:p>
          <a:p>
            <a:pPr indent="-285750" lvl="1" marL="742950" marR="0" rtl="0" algn="l">
              <a:lnSpc>
                <a:spcPct val="100000"/>
              </a:lnSpc>
              <a:spcBef>
                <a:spcPts val="560"/>
              </a:spcBef>
              <a:spcAft>
                <a:spcPts val="0"/>
              </a:spcAft>
              <a:buClr>
                <a:schemeClr val="lt1"/>
              </a:buClr>
              <a:buSzPct val="65000"/>
              <a:buFont typeface="Noto Symbol"/>
              <a:buChar char="■"/>
            </a:pPr>
            <a:r>
              <a:rPr b="0" i="0" lang="en-US" sz="2800" u="none" cap="none" strike="noStrike">
                <a:solidFill>
                  <a:schemeClr val="lt1"/>
                </a:solidFill>
                <a:latin typeface="Tahoma"/>
                <a:ea typeface="Tahoma"/>
                <a:cs typeface="Tahoma"/>
                <a:sym typeface="Tahoma"/>
              </a:rPr>
              <a:t>What points does the author offer to support their thesis?</a:t>
            </a:r>
          </a:p>
          <a:p>
            <a:pPr indent="-285750" lvl="1" marL="742950" marR="0" rtl="0" algn="l">
              <a:lnSpc>
                <a:spcPct val="100000"/>
              </a:lnSpc>
              <a:spcBef>
                <a:spcPts val="560"/>
              </a:spcBef>
              <a:spcAft>
                <a:spcPts val="0"/>
              </a:spcAft>
              <a:buClr>
                <a:schemeClr val="lt1"/>
              </a:buClr>
              <a:buSzPct val="65000"/>
              <a:buFont typeface="Noto Symbol"/>
              <a:buChar char="■"/>
            </a:pPr>
            <a:r>
              <a:rPr b="0" i="0" lang="en-US" sz="2800" u="none" cap="none" strike="noStrike">
                <a:solidFill>
                  <a:schemeClr val="lt1"/>
                </a:solidFill>
                <a:latin typeface="Tahoma"/>
                <a:ea typeface="Tahoma"/>
                <a:cs typeface="Tahoma"/>
                <a:sym typeface="Tahoma"/>
              </a:rPr>
              <a:t>Are ideas presented logically?</a:t>
            </a:r>
          </a:p>
          <a:p>
            <a:pPr indent="-342900" lvl="0" marL="342900" marR="0" rtl="0" algn="l">
              <a:spcBef>
                <a:spcPts val="560"/>
              </a:spcBef>
              <a:spcAft>
                <a:spcPts val="0"/>
              </a:spcAft>
              <a:buClr>
                <a:schemeClr val="hlink"/>
              </a:buClr>
              <a:buSzPct val="65000"/>
              <a:buFont typeface="Noto Symbol"/>
              <a:buNone/>
            </a:pPr>
            <a:r>
              <a:t/>
            </a:r>
            <a:endParaRPr b="0" i="0" sz="2800" u="none" cap="none" strike="noStrike">
              <a:solidFill>
                <a:schemeClr val="lt1"/>
              </a:solidFill>
              <a:latin typeface="Tahoma"/>
              <a:ea typeface="Tahoma"/>
              <a:cs typeface="Tahoma"/>
              <a:sym typeface="Tahoma"/>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3" name="Shape 383"/>
        <p:cNvGrpSpPr/>
        <p:nvPr/>
      </p:nvGrpSpPr>
      <p:grpSpPr>
        <a:xfrm>
          <a:off x="0" y="0"/>
          <a:ext cx="0" cy="0"/>
          <a:chOff x="0" y="0"/>
          <a:chExt cx="0" cy="0"/>
        </a:xfrm>
      </p:grpSpPr>
      <p:sp>
        <p:nvSpPr>
          <p:cNvPr id="384" name="Shape 384"/>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LOGOS-Logical Argument</a:t>
            </a:r>
          </a:p>
        </p:txBody>
      </p:sp>
      <p:sp>
        <p:nvSpPr>
          <p:cNvPr id="385" name="Shape 385"/>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Involves facts or</a:t>
            </a:r>
          </a:p>
          <a:p>
            <a:pPr indent="-342900" lvl="0" marL="342900" marR="0" rtl="0" algn="l">
              <a:lnSpc>
                <a:spcPct val="90000"/>
              </a:lnSpc>
              <a:spcBef>
                <a:spcPts val="64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Research</a:t>
            </a:r>
          </a:p>
          <a:p>
            <a:pPr indent="-342900" lvl="0" marL="342900" marR="0" rtl="0" algn="l">
              <a:lnSpc>
                <a:spcPct val="90000"/>
              </a:lnSpc>
              <a:spcBef>
                <a:spcPts val="64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Quoted authorities</a:t>
            </a:r>
          </a:p>
          <a:p>
            <a:pPr indent="-342900" lvl="0" marL="342900" marR="0" rtl="0" algn="l">
              <a:lnSpc>
                <a:spcPct val="90000"/>
              </a:lnSpc>
              <a:spcBef>
                <a:spcPts val="64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Cause and Effect information</a:t>
            </a:r>
          </a:p>
          <a:p>
            <a:pPr indent="-342900" lvl="0" marL="342900" marR="0" rtl="0" algn="l">
              <a:lnSpc>
                <a:spcPct val="90000"/>
              </a:lnSpc>
              <a:spcBef>
                <a:spcPts val="64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Analogies or comparisons</a:t>
            </a:r>
          </a:p>
          <a:p>
            <a:pPr indent="-342900" lvl="0" marL="342900" marR="0" rtl="0" algn="l">
              <a:lnSpc>
                <a:spcPct val="90000"/>
              </a:lnSpc>
              <a:spcBef>
                <a:spcPts val="64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Common sense information</a:t>
            </a:r>
          </a:p>
          <a:p>
            <a:pPr indent="-342900" lvl="0" marL="342900" marR="0" rtl="0" algn="l">
              <a:lnSpc>
                <a:spcPct val="90000"/>
              </a:lnSpc>
              <a:spcBef>
                <a:spcPts val="64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Shared values</a:t>
            </a:r>
          </a:p>
          <a:p>
            <a:pPr indent="-342900" lvl="0" marL="342900" marR="0" rtl="0" algn="l">
              <a:lnSpc>
                <a:spcPct val="90000"/>
              </a:lnSpc>
              <a:spcBef>
                <a:spcPts val="64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Precedents</a:t>
            </a:r>
          </a:p>
        </p:txBody>
      </p:sp>
      <p:grpSp>
        <p:nvGrpSpPr>
          <p:cNvPr id="386" name="Shape 386"/>
          <p:cNvGrpSpPr/>
          <p:nvPr/>
        </p:nvGrpSpPr>
        <p:grpSpPr>
          <a:xfrm>
            <a:off x="5943600" y="1600200"/>
            <a:ext cx="2895599" cy="3124199"/>
            <a:chOff x="2895600" y="1004887"/>
            <a:chExt cx="4498974" cy="4522786"/>
          </a:xfrm>
        </p:grpSpPr>
        <p:sp>
          <p:nvSpPr>
            <p:cNvPr id="387" name="Shape 387"/>
            <p:cNvSpPr/>
            <p:nvPr/>
          </p:nvSpPr>
          <p:spPr>
            <a:xfrm>
              <a:off x="5086350" y="1004887"/>
              <a:ext cx="1768475" cy="2403474"/>
            </a:xfrm>
            <a:custGeom>
              <a:pathLst>
                <a:path extrusionOk="0" h="21626" w="21547">
                  <a:moveTo>
                    <a:pt x="6519" y="20840"/>
                  </a:moveTo>
                  <a:lnTo>
                    <a:pt x="6999" y="20971"/>
                  </a:lnTo>
                  <a:lnTo>
                    <a:pt x="7407" y="21036"/>
                  </a:lnTo>
                  <a:lnTo>
                    <a:pt x="7816" y="21063"/>
                  </a:lnTo>
                  <a:lnTo>
                    <a:pt x="8136" y="21063"/>
                  </a:lnTo>
                  <a:lnTo>
                    <a:pt x="8438" y="21010"/>
                  </a:lnTo>
                  <a:lnTo>
                    <a:pt x="8704" y="20945"/>
                  </a:lnTo>
                  <a:lnTo>
                    <a:pt x="8917" y="20840"/>
                  </a:lnTo>
                  <a:lnTo>
                    <a:pt x="9042" y="20709"/>
                  </a:lnTo>
                  <a:lnTo>
                    <a:pt x="9184" y="20564"/>
                  </a:lnTo>
                  <a:lnTo>
                    <a:pt x="9255" y="20407"/>
                  </a:lnTo>
                  <a:lnTo>
                    <a:pt x="9290" y="20237"/>
                  </a:lnTo>
                  <a:lnTo>
                    <a:pt x="9290" y="20040"/>
                  </a:lnTo>
                  <a:lnTo>
                    <a:pt x="9219" y="19857"/>
                  </a:lnTo>
                  <a:lnTo>
                    <a:pt x="9113" y="19686"/>
                  </a:lnTo>
                  <a:lnTo>
                    <a:pt x="8988" y="19503"/>
                  </a:lnTo>
                  <a:lnTo>
                    <a:pt x="8811" y="19332"/>
                  </a:lnTo>
                  <a:lnTo>
                    <a:pt x="8544" y="19110"/>
                  </a:lnTo>
                  <a:lnTo>
                    <a:pt x="8331" y="18848"/>
                  </a:lnTo>
                  <a:lnTo>
                    <a:pt x="8171" y="18572"/>
                  </a:lnTo>
                  <a:lnTo>
                    <a:pt x="8029" y="18297"/>
                  </a:lnTo>
                  <a:lnTo>
                    <a:pt x="7922" y="17996"/>
                  </a:lnTo>
                  <a:lnTo>
                    <a:pt x="7887" y="17694"/>
                  </a:lnTo>
                  <a:lnTo>
                    <a:pt x="7887" y="17419"/>
                  </a:lnTo>
                  <a:lnTo>
                    <a:pt x="7922" y="17117"/>
                  </a:lnTo>
                  <a:lnTo>
                    <a:pt x="8029" y="16868"/>
                  </a:lnTo>
                  <a:lnTo>
                    <a:pt x="8171" y="16619"/>
                  </a:lnTo>
                  <a:lnTo>
                    <a:pt x="8260" y="16488"/>
                  </a:lnTo>
                  <a:lnTo>
                    <a:pt x="8367" y="16357"/>
                  </a:lnTo>
                  <a:lnTo>
                    <a:pt x="8509" y="16265"/>
                  </a:lnTo>
                  <a:lnTo>
                    <a:pt x="8633" y="16161"/>
                  </a:lnTo>
                  <a:lnTo>
                    <a:pt x="8775" y="16082"/>
                  </a:lnTo>
                  <a:lnTo>
                    <a:pt x="8953" y="16003"/>
                  </a:lnTo>
                  <a:lnTo>
                    <a:pt x="9148" y="15938"/>
                  </a:lnTo>
                  <a:lnTo>
                    <a:pt x="9326" y="15859"/>
                  </a:lnTo>
                  <a:lnTo>
                    <a:pt x="9557" y="15833"/>
                  </a:lnTo>
                  <a:lnTo>
                    <a:pt x="9770" y="15781"/>
                  </a:lnTo>
                  <a:lnTo>
                    <a:pt x="10036" y="15754"/>
                  </a:lnTo>
                  <a:lnTo>
                    <a:pt x="10285" y="15754"/>
                  </a:lnTo>
                  <a:lnTo>
                    <a:pt x="10622" y="15754"/>
                  </a:lnTo>
                  <a:lnTo>
                    <a:pt x="10889" y="15754"/>
                  </a:lnTo>
                  <a:lnTo>
                    <a:pt x="11173" y="15781"/>
                  </a:lnTo>
                  <a:lnTo>
                    <a:pt x="11440" y="15833"/>
                  </a:lnTo>
                  <a:lnTo>
                    <a:pt x="11670" y="15885"/>
                  </a:lnTo>
                  <a:lnTo>
                    <a:pt x="11919" y="15938"/>
                  </a:lnTo>
                  <a:lnTo>
                    <a:pt x="12115" y="16003"/>
                  </a:lnTo>
                  <a:lnTo>
                    <a:pt x="12328" y="16082"/>
                  </a:lnTo>
                  <a:lnTo>
                    <a:pt x="12505" y="16161"/>
                  </a:lnTo>
                  <a:lnTo>
                    <a:pt x="12665" y="16265"/>
                  </a:lnTo>
                  <a:lnTo>
                    <a:pt x="12807" y="16357"/>
                  </a:lnTo>
                  <a:lnTo>
                    <a:pt x="12932" y="16462"/>
                  </a:lnTo>
                  <a:lnTo>
                    <a:pt x="13145" y="16685"/>
                  </a:lnTo>
                  <a:lnTo>
                    <a:pt x="13322" y="16934"/>
                  </a:lnTo>
                  <a:lnTo>
                    <a:pt x="13411" y="17196"/>
                  </a:lnTo>
                  <a:lnTo>
                    <a:pt x="13482" y="17471"/>
                  </a:lnTo>
                  <a:lnTo>
                    <a:pt x="13482" y="17747"/>
                  </a:lnTo>
                  <a:lnTo>
                    <a:pt x="13411" y="18022"/>
                  </a:lnTo>
                  <a:lnTo>
                    <a:pt x="13322" y="18271"/>
                  </a:lnTo>
                  <a:lnTo>
                    <a:pt x="13180" y="18520"/>
                  </a:lnTo>
                  <a:lnTo>
                    <a:pt x="13003" y="18756"/>
                  </a:lnTo>
                  <a:lnTo>
                    <a:pt x="12772" y="18979"/>
                  </a:lnTo>
                  <a:lnTo>
                    <a:pt x="12328" y="19359"/>
                  </a:lnTo>
                  <a:lnTo>
                    <a:pt x="12026" y="19686"/>
                  </a:lnTo>
                  <a:lnTo>
                    <a:pt x="11919" y="19804"/>
                  </a:lnTo>
                  <a:lnTo>
                    <a:pt x="11813" y="19962"/>
                  </a:lnTo>
                  <a:lnTo>
                    <a:pt x="11777" y="20080"/>
                  </a:lnTo>
                  <a:lnTo>
                    <a:pt x="11777" y="20211"/>
                  </a:lnTo>
                  <a:lnTo>
                    <a:pt x="11777" y="20342"/>
                  </a:lnTo>
                  <a:lnTo>
                    <a:pt x="11848" y="20433"/>
                  </a:lnTo>
                  <a:lnTo>
                    <a:pt x="11955" y="20538"/>
                  </a:lnTo>
                  <a:lnTo>
                    <a:pt x="12079" y="20643"/>
                  </a:lnTo>
                  <a:lnTo>
                    <a:pt x="12221" y="20735"/>
                  </a:lnTo>
                  <a:lnTo>
                    <a:pt x="12434" y="20840"/>
                  </a:lnTo>
                  <a:lnTo>
                    <a:pt x="12665" y="20945"/>
                  </a:lnTo>
                  <a:lnTo>
                    <a:pt x="12967" y="21036"/>
                  </a:lnTo>
                  <a:lnTo>
                    <a:pt x="13322" y="21141"/>
                  </a:lnTo>
                  <a:lnTo>
                    <a:pt x="13767" y="21246"/>
                  </a:lnTo>
                  <a:lnTo>
                    <a:pt x="14211" y="21338"/>
                  </a:lnTo>
                  <a:lnTo>
                    <a:pt x="14672" y="21416"/>
                  </a:lnTo>
                  <a:lnTo>
                    <a:pt x="15188" y="21495"/>
                  </a:lnTo>
                  <a:lnTo>
                    <a:pt x="15703" y="21548"/>
                  </a:lnTo>
                  <a:lnTo>
                    <a:pt x="16253" y="21600"/>
                  </a:lnTo>
                  <a:lnTo>
                    <a:pt x="16769" y="21626"/>
                  </a:lnTo>
                  <a:lnTo>
                    <a:pt x="17301" y="21626"/>
                  </a:lnTo>
                  <a:lnTo>
                    <a:pt x="17852" y="21626"/>
                  </a:lnTo>
                  <a:lnTo>
                    <a:pt x="18367" y="21600"/>
                  </a:lnTo>
                  <a:lnTo>
                    <a:pt x="18847" y="21521"/>
                  </a:lnTo>
                  <a:lnTo>
                    <a:pt x="19291" y="21443"/>
                  </a:lnTo>
                  <a:lnTo>
                    <a:pt x="19735" y="21338"/>
                  </a:lnTo>
                  <a:lnTo>
                    <a:pt x="20108" y="21220"/>
                  </a:lnTo>
                  <a:lnTo>
                    <a:pt x="20445" y="21036"/>
                  </a:lnTo>
                  <a:lnTo>
                    <a:pt x="20374" y="20735"/>
                  </a:lnTo>
                  <a:lnTo>
                    <a:pt x="20303" y="20433"/>
                  </a:lnTo>
                  <a:lnTo>
                    <a:pt x="20250" y="20106"/>
                  </a:lnTo>
                  <a:lnTo>
                    <a:pt x="20250" y="19752"/>
                  </a:lnTo>
                  <a:lnTo>
                    <a:pt x="20215" y="19031"/>
                  </a:lnTo>
                  <a:lnTo>
                    <a:pt x="20250" y="18297"/>
                  </a:lnTo>
                  <a:lnTo>
                    <a:pt x="20303" y="17589"/>
                  </a:lnTo>
                  <a:lnTo>
                    <a:pt x="20374" y="16960"/>
                  </a:lnTo>
                  <a:lnTo>
                    <a:pt x="20445" y="16436"/>
                  </a:lnTo>
                  <a:lnTo>
                    <a:pt x="20445" y="16003"/>
                  </a:lnTo>
                  <a:lnTo>
                    <a:pt x="20445" y="15859"/>
                  </a:lnTo>
                  <a:lnTo>
                    <a:pt x="20339" y="15702"/>
                  </a:lnTo>
                  <a:lnTo>
                    <a:pt x="20250" y="15558"/>
                  </a:lnTo>
                  <a:lnTo>
                    <a:pt x="20072" y="15400"/>
                  </a:lnTo>
                  <a:lnTo>
                    <a:pt x="19895" y="15282"/>
                  </a:lnTo>
                  <a:lnTo>
                    <a:pt x="19664" y="15178"/>
                  </a:lnTo>
                  <a:lnTo>
                    <a:pt x="19415" y="15073"/>
                  </a:lnTo>
                  <a:lnTo>
                    <a:pt x="19184" y="15007"/>
                  </a:lnTo>
                  <a:lnTo>
                    <a:pt x="18918" y="14955"/>
                  </a:lnTo>
                  <a:lnTo>
                    <a:pt x="18634" y="14902"/>
                  </a:lnTo>
                  <a:lnTo>
                    <a:pt x="18403" y="14902"/>
                  </a:lnTo>
                  <a:lnTo>
                    <a:pt x="18119" y="14902"/>
                  </a:lnTo>
                  <a:lnTo>
                    <a:pt x="17888" y="14955"/>
                  </a:lnTo>
                  <a:lnTo>
                    <a:pt x="17657" y="15033"/>
                  </a:lnTo>
                  <a:lnTo>
                    <a:pt x="17444" y="15125"/>
                  </a:lnTo>
                  <a:lnTo>
                    <a:pt x="17266" y="15256"/>
                  </a:lnTo>
                  <a:lnTo>
                    <a:pt x="17070" y="15374"/>
                  </a:lnTo>
                  <a:lnTo>
                    <a:pt x="16822" y="15505"/>
                  </a:lnTo>
                  <a:lnTo>
                    <a:pt x="16555" y="15584"/>
                  </a:lnTo>
                  <a:lnTo>
                    <a:pt x="16253" y="15636"/>
                  </a:lnTo>
                  <a:lnTo>
                    <a:pt x="15916" y="15663"/>
                  </a:lnTo>
                  <a:lnTo>
                    <a:pt x="15561" y="15636"/>
                  </a:lnTo>
                  <a:lnTo>
                    <a:pt x="15188" y="15610"/>
                  </a:lnTo>
                  <a:lnTo>
                    <a:pt x="14850" y="15531"/>
                  </a:lnTo>
                  <a:lnTo>
                    <a:pt x="14513" y="15427"/>
                  </a:lnTo>
                  <a:lnTo>
                    <a:pt x="14175" y="15282"/>
                  </a:lnTo>
                  <a:lnTo>
                    <a:pt x="13855" y="15125"/>
                  </a:lnTo>
                  <a:lnTo>
                    <a:pt x="13589" y="14929"/>
                  </a:lnTo>
                  <a:lnTo>
                    <a:pt x="13482" y="14798"/>
                  </a:lnTo>
                  <a:lnTo>
                    <a:pt x="13376" y="14680"/>
                  </a:lnTo>
                  <a:lnTo>
                    <a:pt x="13287" y="14548"/>
                  </a:lnTo>
                  <a:lnTo>
                    <a:pt x="13216" y="14404"/>
                  </a:lnTo>
                  <a:lnTo>
                    <a:pt x="13145" y="14247"/>
                  </a:lnTo>
                  <a:lnTo>
                    <a:pt x="13109" y="14103"/>
                  </a:lnTo>
                  <a:lnTo>
                    <a:pt x="13074" y="13919"/>
                  </a:lnTo>
                  <a:lnTo>
                    <a:pt x="13074" y="13749"/>
                  </a:lnTo>
                  <a:lnTo>
                    <a:pt x="13074" y="13539"/>
                  </a:lnTo>
                  <a:lnTo>
                    <a:pt x="13109" y="13343"/>
                  </a:lnTo>
                  <a:lnTo>
                    <a:pt x="13145" y="13146"/>
                  </a:lnTo>
                  <a:lnTo>
                    <a:pt x="13216" y="12963"/>
                  </a:lnTo>
                  <a:lnTo>
                    <a:pt x="13287" y="12818"/>
                  </a:lnTo>
                  <a:lnTo>
                    <a:pt x="13376" y="12661"/>
                  </a:lnTo>
                  <a:lnTo>
                    <a:pt x="13482" y="12517"/>
                  </a:lnTo>
                  <a:lnTo>
                    <a:pt x="13624" y="12386"/>
                  </a:lnTo>
                  <a:lnTo>
                    <a:pt x="13891" y="12163"/>
                  </a:lnTo>
                  <a:lnTo>
                    <a:pt x="14228" y="11953"/>
                  </a:lnTo>
                  <a:lnTo>
                    <a:pt x="14584" y="11809"/>
                  </a:lnTo>
                  <a:lnTo>
                    <a:pt x="14957" y="11704"/>
                  </a:lnTo>
                  <a:lnTo>
                    <a:pt x="15330" y="11626"/>
                  </a:lnTo>
                  <a:lnTo>
                    <a:pt x="15703" y="11586"/>
                  </a:lnTo>
                  <a:lnTo>
                    <a:pt x="16076" y="11586"/>
                  </a:lnTo>
                  <a:lnTo>
                    <a:pt x="16449" y="11626"/>
                  </a:lnTo>
                  <a:lnTo>
                    <a:pt x="16804" y="11678"/>
                  </a:lnTo>
                  <a:lnTo>
                    <a:pt x="17142" y="11783"/>
                  </a:lnTo>
                  <a:lnTo>
                    <a:pt x="17408" y="11914"/>
                  </a:lnTo>
                  <a:lnTo>
                    <a:pt x="17657" y="12058"/>
                  </a:lnTo>
                  <a:lnTo>
                    <a:pt x="17781" y="12163"/>
                  </a:lnTo>
                  <a:lnTo>
                    <a:pt x="17959" y="12255"/>
                  </a:lnTo>
                  <a:lnTo>
                    <a:pt x="18154" y="12360"/>
                  </a:lnTo>
                  <a:lnTo>
                    <a:pt x="18332" y="12412"/>
                  </a:lnTo>
                  <a:lnTo>
                    <a:pt x="18563" y="12491"/>
                  </a:lnTo>
                  <a:lnTo>
                    <a:pt x="18776" y="12517"/>
                  </a:lnTo>
                  <a:lnTo>
                    <a:pt x="19007" y="12543"/>
                  </a:lnTo>
                  <a:lnTo>
                    <a:pt x="19255" y="12556"/>
                  </a:lnTo>
                  <a:lnTo>
                    <a:pt x="19486" y="12556"/>
                  </a:lnTo>
                  <a:lnTo>
                    <a:pt x="19735" y="12543"/>
                  </a:lnTo>
                  <a:lnTo>
                    <a:pt x="19966" y="12491"/>
                  </a:lnTo>
                  <a:lnTo>
                    <a:pt x="20215" y="12438"/>
                  </a:lnTo>
                  <a:lnTo>
                    <a:pt x="20445" y="12386"/>
                  </a:lnTo>
                  <a:lnTo>
                    <a:pt x="20694" y="12281"/>
                  </a:lnTo>
                  <a:lnTo>
                    <a:pt x="20890" y="12189"/>
                  </a:lnTo>
                  <a:lnTo>
                    <a:pt x="21138" y="12058"/>
                  </a:lnTo>
                  <a:lnTo>
                    <a:pt x="21192" y="11980"/>
                  </a:lnTo>
                  <a:lnTo>
                    <a:pt x="21298" y="11914"/>
                  </a:lnTo>
                  <a:lnTo>
                    <a:pt x="21369" y="11809"/>
                  </a:lnTo>
                  <a:lnTo>
                    <a:pt x="21405" y="11678"/>
                  </a:lnTo>
                  <a:lnTo>
                    <a:pt x="21511" y="11429"/>
                  </a:lnTo>
                  <a:lnTo>
                    <a:pt x="21547" y="11128"/>
                  </a:lnTo>
                  <a:lnTo>
                    <a:pt x="21547" y="10774"/>
                  </a:lnTo>
                  <a:lnTo>
                    <a:pt x="21547" y="10420"/>
                  </a:lnTo>
                  <a:lnTo>
                    <a:pt x="21476" y="10040"/>
                  </a:lnTo>
                  <a:lnTo>
                    <a:pt x="21405" y="9673"/>
                  </a:lnTo>
                  <a:lnTo>
                    <a:pt x="21192" y="8860"/>
                  </a:lnTo>
                  <a:lnTo>
                    <a:pt x="20961" y="8139"/>
                  </a:lnTo>
                  <a:lnTo>
                    <a:pt x="20694" y="7484"/>
                  </a:lnTo>
                  <a:lnTo>
                    <a:pt x="20445" y="6973"/>
                  </a:lnTo>
                  <a:lnTo>
                    <a:pt x="19895" y="7051"/>
                  </a:lnTo>
                  <a:lnTo>
                    <a:pt x="19326" y="7104"/>
                  </a:lnTo>
                  <a:lnTo>
                    <a:pt x="18740" y="7156"/>
                  </a:lnTo>
                  <a:lnTo>
                    <a:pt x="18119" y="7156"/>
                  </a:lnTo>
                  <a:lnTo>
                    <a:pt x="17550" y="7156"/>
                  </a:lnTo>
                  <a:lnTo>
                    <a:pt x="16964" y="7130"/>
                  </a:lnTo>
                  <a:lnTo>
                    <a:pt x="16378" y="7104"/>
                  </a:lnTo>
                  <a:lnTo>
                    <a:pt x="15880" y="7051"/>
                  </a:lnTo>
                  <a:lnTo>
                    <a:pt x="14886" y="6947"/>
                  </a:lnTo>
                  <a:lnTo>
                    <a:pt x="14104" y="6855"/>
                  </a:lnTo>
                  <a:lnTo>
                    <a:pt x="13589" y="6776"/>
                  </a:lnTo>
                  <a:lnTo>
                    <a:pt x="13411" y="6750"/>
                  </a:lnTo>
                  <a:lnTo>
                    <a:pt x="12967" y="6593"/>
                  </a:lnTo>
                  <a:lnTo>
                    <a:pt x="12594" y="6422"/>
                  </a:lnTo>
                  <a:lnTo>
                    <a:pt x="12257" y="6252"/>
                  </a:lnTo>
                  <a:lnTo>
                    <a:pt x="12026" y="6042"/>
                  </a:lnTo>
                  <a:lnTo>
                    <a:pt x="11813" y="5819"/>
                  </a:lnTo>
                  <a:lnTo>
                    <a:pt x="11670" y="5597"/>
                  </a:lnTo>
                  <a:lnTo>
                    <a:pt x="11582" y="5361"/>
                  </a:lnTo>
                  <a:lnTo>
                    <a:pt x="11511" y="5138"/>
                  </a:lnTo>
                  <a:lnTo>
                    <a:pt x="11511" y="4889"/>
                  </a:lnTo>
                  <a:lnTo>
                    <a:pt x="11546" y="4666"/>
                  </a:lnTo>
                  <a:lnTo>
                    <a:pt x="11617" y="4430"/>
                  </a:lnTo>
                  <a:lnTo>
                    <a:pt x="11706" y="4233"/>
                  </a:lnTo>
                  <a:lnTo>
                    <a:pt x="11813" y="4037"/>
                  </a:lnTo>
                  <a:lnTo>
                    <a:pt x="11990" y="3853"/>
                  </a:lnTo>
                  <a:lnTo>
                    <a:pt x="12186" y="3683"/>
                  </a:lnTo>
                  <a:lnTo>
                    <a:pt x="12399" y="3552"/>
                  </a:lnTo>
                  <a:lnTo>
                    <a:pt x="12594" y="3408"/>
                  </a:lnTo>
                  <a:lnTo>
                    <a:pt x="12772" y="3198"/>
                  </a:lnTo>
                  <a:lnTo>
                    <a:pt x="12932" y="2975"/>
                  </a:lnTo>
                  <a:lnTo>
                    <a:pt x="13074" y="2700"/>
                  </a:lnTo>
                  <a:lnTo>
                    <a:pt x="13180" y="2425"/>
                  </a:lnTo>
                  <a:lnTo>
                    <a:pt x="13216" y="2123"/>
                  </a:lnTo>
                  <a:lnTo>
                    <a:pt x="13251" y="1822"/>
                  </a:lnTo>
                  <a:lnTo>
                    <a:pt x="13180" y="1520"/>
                  </a:lnTo>
                  <a:lnTo>
                    <a:pt x="13074" y="1219"/>
                  </a:lnTo>
                  <a:lnTo>
                    <a:pt x="12932" y="931"/>
                  </a:lnTo>
                  <a:lnTo>
                    <a:pt x="12843" y="813"/>
                  </a:lnTo>
                  <a:lnTo>
                    <a:pt x="12701" y="681"/>
                  </a:lnTo>
                  <a:lnTo>
                    <a:pt x="12559" y="564"/>
                  </a:lnTo>
                  <a:lnTo>
                    <a:pt x="12399" y="459"/>
                  </a:lnTo>
                  <a:lnTo>
                    <a:pt x="12221" y="354"/>
                  </a:lnTo>
                  <a:lnTo>
                    <a:pt x="12026" y="262"/>
                  </a:lnTo>
                  <a:lnTo>
                    <a:pt x="11777" y="183"/>
                  </a:lnTo>
                  <a:lnTo>
                    <a:pt x="11546" y="131"/>
                  </a:lnTo>
                  <a:lnTo>
                    <a:pt x="11262" y="52"/>
                  </a:lnTo>
                  <a:lnTo>
                    <a:pt x="10995" y="26"/>
                  </a:lnTo>
                  <a:lnTo>
                    <a:pt x="10694" y="0"/>
                  </a:lnTo>
                  <a:lnTo>
                    <a:pt x="10338" y="0"/>
                  </a:lnTo>
                  <a:lnTo>
                    <a:pt x="10036" y="0"/>
                  </a:lnTo>
                  <a:lnTo>
                    <a:pt x="9734" y="26"/>
                  </a:lnTo>
                  <a:lnTo>
                    <a:pt x="9468" y="52"/>
                  </a:lnTo>
                  <a:lnTo>
                    <a:pt x="9219" y="105"/>
                  </a:lnTo>
                  <a:lnTo>
                    <a:pt x="8988" y="157"/>
                  </a:lnTo>
                  <a:lnTo>
                    <a:pt x="8740" y="210"/>
                  </a:lnTo>
                  <a:lnTo>
                    <a:pt x="8544" y="288"/>
                  </a:lnTo>
                  <a:lnTo>
                    <a:pt x="8331" y="380"/>
                  </a:lnTo>
                  <a:lnTo>
                    <a:pt x="8171" y="459"/>
                  </a:lnTo>
                  <a:lnTo>
                    <a:pt x="7994" y="564"/>
                  </a:lnTo>
                  <a:lnTo>
                    <a:pt x="7851" y="655"/>
                  </a:lnTo>
                  <a:lnTo>
                    <a:pt x="7727" y="786"/>
                  </a:lnTo>
                  <a:lnTo>
                    <a:pt x="7514" y="1009"/>
                  </a:lnTo>
                  <a:lnTo>
                    <a:pt x="7336" y="1284"/>
                  </a:lnTo>
                  <a:lnTo>
                    <a:pt x="7247" y="1547"/>
                  </a:lnTo>
                  <a:lnTo>
                    <a:pt x="7212" y="1848"/>
                  </a:lnTo>
                  <a:lnTo>
                    <a:pt x="7212" y="2123"/>
                  </a:lnTo>
                  <a:lnTo>
                    <a:pt x="7247" y="2398"/>
                  </a:lnTo>
                  <a:lnTo>
                    <a:pt x="7336" y="2674"/>
                  </a:lnTo>
                  <a:lnTo>
                    <a:pt x="7514" y="2923"/>
                  </a:lnTo>
                  <a:lnTo>
                    <a:pt x="7727" y="3146"/>
                  </a:lnTo>
                  <a:lnTo>
                    <a:pt x="7958" y="3381"/>
                  </a:lnTo>
                  <a:lnTo>
                    <a:pt x="8189" y="3578"/>
                  </a:lnTo>
                  <a:lnTo>
                    <a:pt x="8402" y="3801"/>
                  </a:lnTo>
                  <a:lnTo>
                    <a:pt x="8580" y="4037"/>
                  </a:lnTo>
                  <a:lnTo>
                    <a:pt x="8669" y="4260"/>
                  </a:lnTo>
                  <a:lnTo>
                    <a:pt x="8740" y="4509"/>
                  </a:lnTo>
                  <a:lnTo>
                    <a:pt x="8740" y="4758"/>
                  </a:lnTo>
                  <a:lnTo>
                    <a:pt x="8704" y="5007"/>
                  </a:lnTo>
                  <a:lnTo>
                    <a:pt x="8615" y="5243"/>
                  </a:lnTo>
                  <a:lnTo>
                    <a:pt x="8473" y="5492"/>
                  </a:lnTo>
                  <a:lnTo>
                    <a:pt x="8260" y="5714"/>
                  </a:lnTo>
                  <a:lnTo>
                    <a:pt x="8029" y="5924"/>
                  </a:lnTo>
                  <a:lnTo>
                    <a:pt x="7727" y="6147"/>
                  </a:lnTo>
                  <a:lnTo>
                    <a:pt x="7372" y="6317"/>
                  </a:lnTo>
                  <a:lnTo>
                    <a:pt x="6963" y="6475"/>
                  </a:lnTo>
                  <a:lnTo>
                    <a:pt x="6484" y="6619"/>
                  </a:lnTo>
                  <a:lnTo>
                    <a:pt x="5986" y="6750"/>
                  </a:lnTo>
                  <a:lnTo>
                    <a:pt x="5578" y="6750"/>
                  </a:lnTo>
                  <a:lnTo>
                    <a:pt x="5027" y="6750"/>
                  </a:lnTo>
                  <a:lnTo>
                    <a:pt x="4441" y="6750"/>
                  </a:lnTo>
                  <a:lnTo>
                    <a:pt x="3766" y="6750"/>
                  </a:lnTo>
                  <a:lnTo>
                    <a:pt x="3038" y="6750"/>
                  </a:lnTo>
                  <a:lnTo>
                    <a:pt x="2256" y="6750"/>
                  </a:lnTo>
                  <a:lnTo>
                    <a:pt x="1439" y="6750"/>
                  </a:lnTo>
                  <a:lnTo>
                    <a:pt x="586" y="6750"/>
                  </a:lnTo>
                  <a:lnTo>
                    <a:pt x="480" y="7182"/>
                  </a:lnTo>
                  <a:lnTo>
                    <a:pt x="355" y="7785"/>
                  </a:lnTo>
                  <a:lnTo>
                    <a:pt x="249" y="8441"/>
                  </a:lnTo>
                  <a:lnTo>
                    <a:pt x="142" y="9135"/>
                  </a:lnTo>
                  <a:lnTo>
                    <a:pt x="36" y="9817"/>
                  </a:lnTo>
                  <a:lnTo>
                    <a:pt x="0" y="10446"/>
                  </a:lnTo>
                  <a:lnTo>
                    <a:pt x="0" y="10931"/>
                  </a:lnTo>
                  <a:lnTo>
                    <a:pt x="0" y="11259"/>
                  </a:lnTo>
                  <a:lnTo>
                    <a:pt x="107" y="11429"/>
                  </a:lnTo>
                  <a:lnTo>
                    <a:pt x="213" y="11599"/>
                  </a:lnTo>
                  <a:lnTo>
                    <a:pt x="391" y="11731"/>
                  </a:lnTo>
                  <a:lnTo>
                    <a:pt x="586" y="11862"/>
                  </a:lnTo>
                  <a:lnTo>
                    <a:pt x="835" y="11980"/>
                  </a:lnTo>
                  <a:lnTo>
                    <a:pt x="1101" y="12058"/>
                  </a:lnTo>
                  <a:lnTo>
                    <a:pt x="1403" y="12137"/>
                  </a:lnTo>
                  <a:lnTo>
                    <a:pt x="1688" y="12189"/>
                  </a:lnTo>
                  <a:lnTo>
                    <a:pt x="2025" y="12215"/>
                  </a:lnTo>
                  <a:lnTo>
                    <a:pt x="2327" y="12229"/>
                  </a:lnTo>
                  <a:lnTo>
                    <a:pt x="2629" y="12215"/>
                  </a:lnTo>
                  <a:lnTo>
                    <a:pt x="2949" y="12189"/>
                  </a:lnTo>
                  <a:lnTo>
                    <a:pt x="3251" y="12137"/>
                  </a:lnTo>
                  <a:lnTo>
                    <a:pt x="3517" y="12032"/>
                  </a:lnTo>
                  <a:lnTo>
                    <a:pt x="3766" y="11927"/>
                  </a:lnTo>
                  <a:lnTo>
                    <a:pt x="3997" y="11809"/>
                  </a:lnTo>
                  <a:lnTo>
                    <a:pt x="4210" y="11652"/>
                  </a:lnTo>
                  <a:lnTo>
                    <a:pt x="4476" y="11560"/>
                  </a:lnTo>
                  <a:lnTo>
                    <a:pt x="4743" y="11481"/>
                  </a:lnTo>
                  <a:lnTo>
                    <a:pt x="5063" y="11455"/>
                  </a:lnTo>
                  <a:lnTo>
                    <a:pt x="5400" y="11429"/>
                  </a:lnTo>
                  <a:lnTo>
                    <a:pt x="5702" y="11455"/>
                  </a:lnTo>
                  <a:lnTo>
                    <a:pt x="6040" y="11508"/>
                  </a:lnTo>
                  <a:lnTo>
                    <a:pt x="6395" y="11599"/>
                  </a:lnTo>
                  <a:lnTo>
                    <a:pt x="6697" y="11731"/>
                  </a:lnTo>
                  <a:lnTo>
                    <a:pt x="6999" y="11888"/>
                  </a:lnTo>
                  <a:lnTo>
                    <a:pt x="7247" y="12058"/>
                  </a:lnTo>
                  <a:lnTo>
                    <a:pt x="7478" y="12281"/>
                  </a:lnTo>
                  <a:lnTo>
                    <a:pt x="7692" y="12543"/>
                  </a:lnTo>
                  <a:lnTo>
                    <a:pt x="7816" y="12818"/>
                  </a:lnTo>
                  <a:lnTo>
                    <a:pt x="7922" y="13146"/>
                  </a:lnTo>
                  <a:lnTo>
                    <a:pt x="7958" y="13474"/>
                  </a:lnTo>
                  <a:lnTo>
                    <a:pt x="7922" y="13723"/>
                  </a:lnTo>
                  <a:lnTo>
                    <a:pt x="7816" y="13946"/>
                  </a:lnTo>
                  <a:lnTo>
                    <a:pt x="7692" y="14168"/>
                  </a:lnTo>
                  <a:lnTo>
                    <a:pt x="7478" y="14352"/>
                  </a:lnTo>
                  <a:lnTo>
                    <a:pt x="7247" y="14522"/>
                  </a:lnTo>
                  <a:lnTo>
                    <a:pt x="6999" y="14680"/>
                  </a:lnTo>
                  <a:lnTo>
                    <a:pt x="6697" y="14798"/>
                  </a:lnTo>
                  <a:lnTo>
                    <a:pt x="6395" y="14902"/>
                  </a:lnTo>
                  <a:lnTo>
                    <a:pt x="6040" y="14981"/>
                  </a:lnTo>
                  <a:lnTo>
                    <a:pt x="5702" y="15033"/>
                  </a:lnTo>
                  <a:lnTo>
                    <a:pt x="5400" y="15033"/>
                  </a:lnTo>
                  <a:lnTo>
                    <a:pt x="5063" y="15007"/>
                  </a:lnTo>
                  <a:lnTo>
                    <a:pt x="4743" y="14955"/>
                  </a:lnTo>
                  <a:lnTo>
                    <a:pt x="4476" y="14850"/>
                  </a:lnTo>
                  <a:lnTo>
                    <a:pt x="4210" y="14732"/>
                  </a:lnTo>
                  <a:lnTo>
                    <a:pt x="3997" y="14548"/>
                  </a:lnTo>
                  <a:lnTo>
                    <a:pt x="3801" y="14378"/>
                  </a:lnTo>
                  <a:lnTo>
                    <a:pt x="3553" y="14247"/>
                  </a:lnTo>
                  <a:lnTo>
                    <a:pt x="3322" y="14142"/>
                  </a:lnTo>
                  <a:lnTo>
                    <a:pt x="3073" y="14077"/>
                  </a:lnTo>
                  <a:lnTo>
                    <a:pt x="2807" y="14050"/>
                  </a:lnTo>
                  <a:lnTo>
                    <a:pt x="2540" y="14050"/>
                  </a:lnTo>
                  <a:lnTo>
                    <a:pt x="2256" y="14077"/>
                  </a:lnTo>
                  <a:lnTo>
                    <a:pt x="1990" y="14116"/>
                  </a:lnTo>
                  <a:lnTo>
                    <a:pt x="1705" y="14221"/>
                  </a:lnTo>
                  <a:lnTo>
                    <a:pt x="1439" y="14326"/>
                  </a:lnTo>
                  <a:lnTo>
                    <a:pt x="1208" y="14444"/>
                  </a:lnTo>
                  <a:lnTo>
                    <a:pt x="959" y="14601"/>
                  </a:lnTo>
                  <a:lnTo>
                    <a:pt x="764" y="14745"/>
                  </a:lnTo>
                  <a:lnTo>
                    <a:pt x="551" y="14929"/>
                  </a:lnTo>
                  <a:lnTo>
                    <a:pt x="391" y="15125"/>
                  </a:lnTo>
                  <a:lnTo>
                    <a:pt x="284" y="15361"/>
                  </a:lnTo>
                  <a:lnTo>
                    <a:pt x="178" y="15584"/>
                  </a:lnTo>
                  <a:lnTo>
                    <a:pt x="142" y="15859"/>
                  </a:lnTo>
                  <a:lnTo>
                    <a:pt x="178" y="16187"/>
                  </a:lnTo>
                  <a:lnTo>
                    <a:pt x="213" y="16514"/>
                  </a:lnTo>
                  <a:lnTo>
                    <a:pt x="391" y="17288"/>
                  </a:lnTo>
                  <a:lnTo>
                    <a:pt x="586" y="18100"/>
                  </a:lnTo>
                  <a:lnTo>
                    <a:pt x="693" y="18507"/>
                  </a:lnTo>
                  <a:lnTo>
                    <a:pt x="799" y="18926"/>
                  </a:lnTo>
                  <a:lnTo>
                    <a:pt x="853" y="19332"/>
                  </a:lnTo>
                  <a:lnTo>
                    <a:pt x="888" y="19739"/>
                  </a:lnTo>
                  <a:lnTo>
                    <a:pt x="888" y="20080"/>
                  </a:lnTo>
                  <a:lnTo>
                    <a:pt x="853" y="20433"/>
                  </a:lnTo>
                  <a:lnTo>
                    <a:pt x="835" y="20617"/>
                  </a:lnTo>
                  <a:lnTo>
                    <a:pt x="764" y="20761"/>
                  </a:lnTo>
                  <a:lnTo>
                    <a:pt x="693" y="20918"/>
                  </a:lnTo>
                  <a:lnTo>
                    <a:pt x="586" y="21036"/>
                  </a:lnTo>
                  <a:lnTo>
                    <a:pt x="1368" y="20945"/>
                  </a:lnTo>
                  <a:lnTo>
                    <a:pt x="2185" y="20814"/>
                  </a:lnTo>
                  <a:lnTo>
                    <a:pt x="3002" y="20735"/>
                  </a:lnTo>
                  <a:lnTo>
                    <a:pt x="3801" y="20669"/>
                  </a:lnTo>
                  <a:lnTo>
                    <a:pt x="4547" y="20643"/>
                  </a:lnTo>
                  <a:lnTo>
                    <a:pt x="5258" y="20643"/>
                  </a:lnTo>
                  <a:lnTo>
                    <a:pt x="5595" y="20669"/>
                  </a:lnTo>
                  <a:lnTo>
                    <a:pt x="5951" y="20709"/>
                  </a:lnTo>
                  <a:lnTo>
                    <a:pt x="6217" y="20761"/>
                  </a:lnTo>
                  <a:lnTo>
                    <a:pt x="6519" y="20840"/>
                  </a:lnTo>
                  <a:close/>
                </a:path>
              </a:pathLst>
            </a:custGeom>
            <a:solidFill>
              <a:srgbClr val="FFBE7D"/>
            </a:solidFill>
            <a:ln cap="flat" cmpd="sng" w="2857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88" name="Shape 388"/>
            <p:cNvSpPr/>
            <p:nvPr/>
          </p:nvSpPr>
          <p:spPr>
            <a:xfrm>
              <a:off x="4572000" y="2755900"/>
              <a:ext cx="2822574" cy="2189161"/>
            </a:xfrm>
            <a:custGeom>
              <a:pathLst>
                <a:path extrusionOk="0" h="21572" w="21589">
                  <a:moveTo>
                    <a:pt x="4236" y="12326"/>
                  </a:moveTo>
                  <a:lnTo>
                    <a:pt x="4123" y="12440"/>
                  </a:lnTo>
                  <a:lnTo>
                    <a:pt x="3999" y="12553"/>
                  </a:lnTo>
                  <a:lnTo>
                    <a:pt x="3886" y="12609"/>
                  </a:lnTo>
                  <a:lnTo>
                    <a:pt x="3762" y="12666"/>
                  </a:lnTo>
                  <a:lnTo>
                    <a:pt x="3626" y="12666"/>
                  </a:lnTo>
                  <a:lnTo>
                    <a:pt x="3513" y="12666"/>
                  </a:lnTo>
                  <a:lnTo>
                    <a:pt x="3389" y="12637"/>
                  </a:lnTo>
                  <a:lnTo>
                    <a:pt x="3276" y="12581"/>
                  </a:lnTo>
                  <a:lnTo>
                    <a:pt x="3016" y="12468"/>
                  </a:lnTo>
                  <a:lnTo>
                    <a:pt x="2779" y="12312"/>
                  </a:lnTo>
                  <a:lnTo>
                    <a:pt x="2519" y="12114"/>
                  </a:lnTo>
                  <a:lnTo>
                    <a:pt x="2282" y="11959"/>
                  </a:lnTo>
                  <a:lnTo>
                    <a:pt x="2022" y="11789"/>
                  </a:lnTo>
                  <a:lnTo>
                    <a:pt x="1762" y="11648"/>
                  </a:lnTo>
                  <a:lnTo>
                    <a:pt x="1627" y="11634"/>
                  </a:lnTo>
                  <a:lnTo>
                    <a:pt x="1502" y="11606"/>
                  </a:lnTo>
                  <a:lnTo>
                    <a:pt x="1367" y="11606"/>
                  </a:lnTo>
                  <a:lnTo>
                    <a:pt x="1242" y="11606"/>
                  </a:lnTo>
                  <a:lnTo>
                    <a:pt x="1107" y="11634"/>
                  </a:lnTo>
                  <a:lnTo>
                    <a:pt x="960" y="11704"/>
                  </a:lnTo>
                  <a:lnTo>
                    <a:pt x="824" y="11789"/>
                  </a:lnTo>
                  <a:lnTo>
                    <a:pt x="700" y="11931"/>
                  </a:lnTo>
                  <a:lnTo>
                    <a:pt x="542" y="12058"/>
                  </a:lnTo>
                  <a:lnTo>
                    <a:pt x="418" y="12256"/>
                  </a:lnTo>
                  <a:lnTo>
                    <a:pt x="260" y="12496"/>
                  </a:lnTo>
                  <a:lnTo>
                    <a:pt x="135" y="12765"/>
                  </a:lnTo>
                  <a:lnTo>
                    <a:pt x="68" y="12934"/>
                  </a:lnTo>
                  <a:lnTo>
                    <a:pt x="22" y="13118"/>
                  </a:lnTo>
                  <a:lnTo>
                    <a:pt x="0" y="13358"/>
                  </a:lnTo>
                  <a:lnTo>
                    <a:pt x="0" y="13613"/>
                  </a:lnTo>
                  <a:lnTo>
                    <a:pt x="22" y="13853"/>
                  </a:lnTo>
                  <a:lnTo>
                    <a:pt x="90" y="14122"/>
                  </a:lnTo>
                  <a:lnTo>
                    <a:pt x="181" y="14376"/>
                  </a:lnTo>
                  <a:lnTo>
                    <a:pt x="282" y="14617"/>
                  </a:lnTo>
                  <a:lnTo>
                    <a:pt x="440" y="14829"/>
                  </a:lnTo>
                  <a:lnTo>
                    <a:pt x="610" y="15026"/>
                  </a:lnTo>
                  <a:lnTo>
                    <a:pt x="723" y="15097"/>
                  </a:lnTo>
                  <a:lnTo>
                    <a:pt x="824" y="15182"/>
                  </a:lnTo>
                  <a:lnTo>
                    <a:pt x="937" y="15239"/>
                  </a:lnTo>
                  <a:lnTo>
                    <a:pt x="1073" y="15295"/>
                  </a:lnTo>
                  <a:lnTo>
                    <a:pt x="1197" y="15323"/>
                  </a:lnTo>
                  <a:lnTo>
                    <a:pt x="1344" y="15352"/>
                  </a:lnTo>
                  <a:lnTo>
                    <a:pt x="1502" y="15352"/>
                  </a:lnTo>
                  <a:lnTo>
                    <a:pt x="1672" y="15352"/>
                  </a:lnTo>
                  <a:lnTo>
                    <a:pt x="1853" y="15323"/>
                  </a:lnTo>
                  <a:lnTo>
                    <a:pt x="2022" y="15295"/>
                  </a:lnTo>
                  <a:lnTo>
                    <a:pt x="2214" y="15210"/>
                  </a:lnTo>
                  <a:lnTo>
                    <a:pt x="2417" y="15125"/>
                  </a:lnTo>
                  <a:lnTo>
                    <a:pt x="2734" y="14998"/>
                  </a:lnTo>
                  <a:lnTo>
                    <a:pt x="2994" y="14885"/>
                  </a:lnTo>
                  <a:lnTo>
                    <a:pt x="3253" y="14800"/>
                  </a:lnTo>
                  <a:lnTo>
                    <a:pt x="3502" y="14772"/>
                  </a:lnTo>
                  <a:lnTo>
                    <a:pt x="3604" y="14800"/>
                  </a:lnTo>
                  <a:lnTo>
                    <a:pt x="3717" y="14829"/>
                  </a:lnTo>
                  <a:lnTo>
                    <a:pt x="3796" y="14885"/>
                  </a:lnTo>
                  <a:lnTo>
                    <a:pt x="3909" y="14970"/>
                  </a:lnTo>
                  <a:lnTo>
                    <a:pt x="3999" y="15069"/>
                  </a:lnTo>
                  <a:lnTo>
                    <a:pt x="4078" y="15210"/>
                  </a:lnTo>
                  <a:lnTo>
                    <a:pt x="4168" y="15380"/>
                  </a:lnTo>
                  <a:lnTo>
                    <a:pt x="4236" y="15592"/>
                  </a:lnTo>
                  <a:lnTo>
                    <a:pt x="4315" y="15832"/>
                  </a:lnTo>
                  <a:lnTo>
                    <a:pt x="4383" y="16101"/>
                  </a:lnTo>
                  <a:lnTo>
                    <a:pt x="4428" y="16412"/>
                  </a:lnTo>
                  <a:lnTo>
                    <a:pt x="4496" y="16709"/>
                  </a:lnTo>
                  <a:lnTo>
                    <a:pt x="4541" y="17062"/>
                  </a:lnTo>
                  <a:lnTo>
                    <a:pt x="4564" y="17415"/>
                  </a:lnTo>
                  <a:lnTo>
                    <a:pt x="4575" y="17797"/>
                  </a:lnTo>
                  <a:lnTo>
                    <a:pt x="4575" y="18165"/>
                  </a:lnTo>
                  <a:lnTo>
                    <a:pt x="4575" y="18546"/>
                  </a:lnTo>
                  <a:lnTo>
                    <a:pt x="4575" y="18956"/>
                  </a:lnTo>
                  <a:lnTo>
                    <a:pt x="4541" y="19338"/>
                  </a:lnTo>
                  <a:lnTo>
                    <a:pt x="4496" y="19720"/>
                  </a:lnTo>
                  <a:lnTo>
                    <a:pt x="4451" y="20101"/>
                  </a:lnTo>
                  <a:lnTo>
                    <a:pt x="4360" y="20455"/>
                  </a:lnTo>
                  <a:lnTo>
                    <a:pt x="4281" y="20808"/>
                  </a:lnTo>
                  <a:lnTo>
                    <a:pt x="4191" y="21133"/>
                  </a:lnTo>
                  <a:lnTo>
                    <a:pt x="4733" y="21133"/>
                  </a:lnTo>
                  <a:lnTo>
                    <a:pt x="5253" y="21133"/>
                  </a:lnTo>
                  <a:lnTo>
                    <a:pt x="5773" y="21133"/>
                  </a:lnTo>
                  <a:lnTo>
                    <a:pt x="6224" y="21133"/>
                  </a:lnTo>
                  <a:lnTo>
                    <a:pt x="6665" y="21133"/>
                  </a:lnTo>
                  <a:lnTo>
                    <a:pt x="7049" y="21133"/>
                  </a:lnTo>
                  <a:lnTo>
                    <a:pt x="7399" y="21133"/>
                  </a:lnTo>
                  <a:lnTo>
                    <a:pt x="7659" y="21133"/>
                  </a:lnTo>
                  <a:lnTo>
                    <a:pt x="8009" y="20992"/>
                  </a:lnTo>
                  <a:lnTo>
                    <a:pt x="8292" y="20865"/>
                  </a:lnTo>
                  <a:lnTo>
                    <a:pt x="8552" y="20667"/>
                  </a:lnTo>
                  <a:lnTo>
                    <a:pt x="8789" y="20483"/>
                  </a:lnTo>
                  <a:lnTo>
                    <a:pt x="8958" y="20257"/>
                  </a:lnTo>
                  <a:lnTo>
                    <a:pt x="9139" y="20017"/>
                  </a:lnTo>
                  <a:lnTo>
                    <a:pt x="9241" y="19776"/>
                  </a:lnTo>
                  <a:lnTo>
                    <a:pt x="9331" y="19522"/>
                  </a:lnTo>
                  <a:lnTo>
                    <a:pt x="9399" y="19253"/>
                  </a:lnTo>
                  <a:lnTo>
                    <a:pt x="9422" y="18985"/>
                  </a:lnTo>
                  <a:lnTo>
                    <a:pt x="9422" y="18716"/>
                  </a:lnTo>
                  <a:lnTo>
                    <a:pt x="9376" y="18476"/>
                  </a:lnTo>
                  <a:lnTo>
                    <a:pt x="9309" y="18193"/>
                  </a:lnTo>
                  <a:lnTo>
                    <a:pt x="9196" y="17953"/>
                  </a:lnTo>
                  <a:lnTo>
                    <a:pt x="9094" y="17712"/>
                  </a:lnTo>
                  <a:lnTo>
                    <a:pt x="8913" y="17486"/>
                  </a:lnTo>
                  <a:lnTo>
                    <a:pt x="8766" y="17246"/>
                  </a:lnTo>
                  <a:lnTo>
                    <a:pt x="8631" y="17006"/>
                  </a:lnTo>
                  <a:lnTo>
                    <a:pt x="8552" y="16737"/>
                  </a:lnTo>
                  <a:lnTo>
                    <a:pt x="8461" y="16440"/>
                  </a:lnTo>
                  <a:lnTo>
                    <a:pt x="8439" y="16129"/>
                  </a:lnTo>
                  <a:lnTo>
                    <a:pt x="8439" y="15832"/>
                  </a:lnTo>
                  <a:lnTo>
                    <a:pt x="8461" y="15535"/>
                  </a:lnTo>
                  <a:lnTo>
                    <a:pt x="8529" y="15239"/>
                  </a:lnTo>
                  <a:lnTo>
                    <a:pt x="8631" y="14970"/>
                  </a:lnTo>
                  <a:lnTo>
                    <a:pt x="8766" y="14701"/>
                  </a:lnTo>
                  <a:lnTo>
                    <a:pt x="8857" y="14588"/>
                  </a:lnTo>
                  <a:lnTo>
                    <a:pt x="8958" y="14447"/>
                  </a:lnTo>
                  <a:lnTo>
                    <a:pt x="9049" y="14348"/>
                  </a:lnTo>
                  <a:lnTo>
                    <a:pt x="9173" y="14263"/>
                  </a:lnTo>
                  <a:lnTo>
                    <a:pt x="9286" y="14178"/>
                  </a:lnTo>
                  <a:lnTo>
                    <a:pt x="9422" y="14093"/>
                  </a:lnTo>
                  <a:lnTo>
                    <a:pt x="9568" y="14023"/>
                  </a:lnTo>
                  <a:lnTo>
                    <a:pt x="9715" y="13966"/>
                  </a:lnTo>
                  <a:lnTo>
                    <a:pt x="9873" y="13910"/>
                  </a:lnTo>
                  <a:lnTo>
                    <a:pt x="10043" y="13881"/>
                  </a:lnTo>
                  <a:lnTo>
                    <a:pt x="10246" y="13853"/>
                  </a:lnTo>
                  <a:lnTo>
                    <a:pt x="10438" y="13853"/>
                  </a:lnTo>
                  <a:lnTo>
                    <a:pt x="10653" y="13853"/>
                  </a:lnTo>
                  <a:lnTo>
                    <a:pt x="10845" y="13881"/>
                  </a:lnTo>
                  <a:lnTo>
                    <a:pt x="11026" y="13938"/>
                  </a:lnTo>
                  <a:lnTo>
                    <a:pt x="11195" y="13995"/>
                  </a:lnTo>
                  <a:lnTo>
                    <a:pt x="11342" y="14065"/>
                  </a:lnTo>
                  <a:lnTo>
                    <a:pt x="11500" y="14150"/>
                  </a:lnTo>
                  <a:lnTo>
                    <a:pt x="11624" y="14235"/>
                  </a:lnTo>
                  <a:lnTo>
                    <a:pt x="11737" y="14348"/>
                  </a:lnTo>
                  <a:lnTo>
                    <a:pt x="11850" y="14447"/>
                  </a:lnTo>
                  <a:lnTo>
                    <a:pt x="11930" y="14588"/>
                  </a:lnTo>
                  <a:lnTo>
                    <a:pt x="12020" y="14730"/>
                  </a:lnTo>
                  <a:lnTo>
                    <a:pt x="12088" y="14857"/>
                  </a:lnTo>
                  <a:lnTo>
                    <a:pt x="12189" y="15182"/>
                  </a:lnTo>
                  <a:lnTo>
                    <a:pt x="12257" y="15479"/>
                  </a:lnTo>
                  <a:lnTo>
                    <a:pt x="12280" y="15804"/>
                  </a:lnTo>
                  <a:lnTo>
                    <a:pt x="12280" y="16129"/>
                  </a:lnTo>
                  <a:lnTo>
                    <a:pt x="12235" y="16454"/>
                  </a:lnTo>
                  <a:lnTo>
                    <a:pt x="12167" y="16779"/>
                  </a:lnTo>
                  <a:lnTo>
                    <a:pt x="12088" y="17062"/>
                  </a:lnTo>
                  <a:lnTo>
                    <a:pt x="11997" y="17302"/>
                  </a:lnTo>
                  <a:lnTo>
                    <a:pt x="11873" y="17514"/>
                  </a:lnTo>
                  <a:lnTo>
                    <a:pt x="11737" y="17684"/>
                  </a:lnTo>
                  <a:lnTo>
                    <a:pt x="11602" y="17811"/>
                  </a:lnTo>
                  <a:lnTo>
                    <a:pt x="11478" y="18009"/>
                  </a:lnTo>
                  <a:lnTo>
                    <a:pt x="11387" y="18193"/>
                  </a:lnTo>
                  <a:lnTo>
                    <a:pt x="11308" y="18419"/>
                  </a:lnTo>
                  <a:lnTo>
                    <a:pt x="11240" y="18631"/>
                  </a:lnTo>
                  <a:lnTo>
                    <a:pt x="11195" y="18872"/>
                  </a:lnTo>
                  <a:lnTo>
                    <a:pt x="11173" y="19126"/>
                  </a:lnTo>
                  <a:lnTo>
                    <a:pt x="11173" y="19395"/>
                  </a:lnTo>
                  <a:lnTo>
                    <a:pt x="11218" y="19635"/>
                  </a:lnTo>
                  <a:lnTo>
                    <a:pt x="11286" y="19875"/>
                  </a:lnTo>
                  <a:lnTo>
                    <a:pt x="11365" y="20130"/>
                  </a:lnTo>
                  <a:lnTo>
                    <a:pt x="11500" y="20370"/>
                  </a:lnTo>
                  <a:lnTo>
                    <a:pt x="11670" y="20582"/>
                  </a:lnTo>
                  <a:lnTo>
                    <a:pt x="11873" y="20780"/>
                  </a:lnTo>
                  <a:lnTo>
                    <a:pt x="12110" y="20964"/>
                  </a:lnTo>
                  <a:lnTo>
                    <a:pt x="12393" y="21133"/>
                  </a:lnTo>
                  <a:lnTo>
                    <a:pt x="12517" y="21162"/>
                  </a:lnTo>
                  <a:lnTo>
                    <a:pt x="12845" y="21246"/>
                  </a:lnTo>
                  <a:lnTo>
                    <a:pt x="13319" y="21345"/>
                  </a:lnTo>
                  <a:lnTo>
                    <a:pt x="13952" y="21458"/>
                  </a:lnTo>
                  <a:lnTo>
                    <a:pt x="14302" y="21515"/>
                  </a:lnTo>
                  <a:lnTo>
                    <a:pt x="14641" y="21543"/>
                  </a:lnTo>
                  <a:lnTo>
                    <a:pt x="15014" y="21572"/>
                  </a:lnTo>
                  <a:lnTo>
                    <a:pt x="15398" y="21572"/>
                  </a:lnTo>
                  <a:lnTo>
                    <a:pt x="15771" y="21572"/>
                  </a:lnTo>
                  <a:lnTo>
                    <a:pt x="16166" y="21543"/>
                  </a:lnTo>
                  <a:lnTo>
                    <a:pt x="16505" y="21458"/>
                  </a:lnTo>
                  <a:lnTo>
                    <a:pt x="16878" y="21374"/>
                  </a:lnTo>
                  <a:lnTo>
                    <a:pt x="16810" y="21162"/>
                  </a:lnTo>
                  <a:lnTo>
                    <a:pt x="16765" y="20907"/>
                  </a:lnTo>
                  <a:lnTo>
                    <a:pt x="16731" y="20639"/>
                  </a:lnTo>
                  <a:lnTo>
                    <a:pt x="16708" y="20342"/>
                  </a:lnTo>
                  <a:lnTo>
                    <a:pt x="16686" y="19691"/>
                  </a:lnTo>
                  <a:lnTo>
                    <a:pt x="16686" y="18985"/>
                  </a:lnTo>
                  <a:lnTo>
                    <a:pt x="16708" y="18278"/>
                  </a:lnTo>
                  <a:lnTo>
                    <a:pt x="16742" y="17571"/>
                  </a:lnTo>
                  <a:lnTo>
                    <a:pt x="16810" y="16921"/>
                  </a:lnTo>
                  <a:lnTo>
                    <a:pt x="16878" y="16355"/>
                  </a:lnTo>
                  <a:lnTo>
                    <a:pt x="16923" y="16101"/>
                  </a:lnTo>
                  <a:lnTo>
                    <a:pt x="16991" y="15917"/>
                  </a:lnTo>
                  <a:lnTo>
                    <a:pt x="17070" y="15762"/>
                  </a:lnTo>
                  <a:lnTo>
                    <a:pt x="17183" y="15620"/>
                  </a:lnTo>
                  <a:lnTo>
                    <a:pt x="17307" y="15535"/>
                  </a:lnTo>
                  <a:lnTo>
                    <a:pt x="17442" y="15479"/>
                  </a:lnTo>
                  <a:lnTo>
                    <a:pt x="17589" y="15422"/>
                  </a:lnTo>
                  <a:lnTo>
                    <a:pt x="17747" y="15422"/>
                  </a:lnTo>
                  <a:lnTo>
                    <a:pt x="17894" y="15451"/>
                  </a:lnTo>
                  <a:lnTo>
                    <a:pt x="18053" y="15507"/>
                  </a:lnTo>
                  <a:lnTo>
                    <a:pt x="18222" y="15592"/>
                  </a:lnTo>
                  <a:lnTo>
                    <a:pt x="18369" y="15705"/>
                  </a:lnTo>
                  <a:lnTo>
                    <a:pt x="18550" y="15804"/>
                  </a:lnTo>
                  <a:lnTo>
                    <a:pt x="18696" y="15945"/>
                  </a:lnTo>
                  <a:lnTo>
                    <a:pt x="18855" y="16101"/>
                  </a:lnTo>
                  <a:lnTo>
                    <a:pt x="18979" y="16299"/>
                  </a:lnTo>
                  <a:lnTo>
                    <a:pt x="19114" y="16454"/>
                  </a:lnTo>
                  <a:lnTo>
                    <a:pt x="19284" y="16596"/>
                  </a:lnTo>
                  <a:lnTo>
                    <a:pt x="19453" y="16709"/>
                  </a:lnTo>
                  <a:lnTo>
                    <a:pt x="19657" y="16779"/>
                  </a:lnTo>
                  <a:lnTo>
                    <a:pt x="19849" y="16808"/>
                  </a:lnTo>
                  <a:lnTo>
                    <a:pt x="20041" y="16836"/>
                  </a:lnTo>
                  <a:lnTo>
                    <a:pt x="20255" y="16808"/>
                  </a:lnTo>
                  <a:lnTo>
                    <a:pt x="20459" y="16765"/>
                  </a:lnTo>
                  <a:lnTo>
                    <a:pt x="20651" y="16680"/>
                  </a:lnTo>
                  <a:lnTo>
                    <a:pt x="20843" y="16539"/>
                  </a:lnTo>
                  <a:lnTo>
                    <a:pt x="21024" y="16384"/>
                  </a:lnTo>
                  <a:lnTo>
                    <a:pt x="21171" y="16186"/>
                  </a:lnTo>
                  <a:lnTo>
                    <a:pt x="21329" y="15974"/>
                  </a:lnTo>
                  <a:lnTo>
                    <a:pt x="21430" y="15705"/>
                  </a:lnTo>
                  <a:lnTo>
                    <a:pt x="21521" y="15408"/>
                  </a:lnTo>
                  <a:lnTo>
                    <a:pt x="21589" y="15055"/>
                  </a:lnTo>
                  <a:lnTo>
                    <a:pt x="21589" y="14857"/>
                  </a:lnTo>
                  <a:lnTo>
                    <a:pt x="21589" y="14701"/>
                  </a:lnTo>
                  <a:lnTo>
                    <a:pt x="21589" y="14503"/>
                  </a:lnTo>
                  <a:lnTo>
                    <a:pt x="21566" y="14348"/>
                  </a:lnTo>
                  <a:lnTo>
                    <a:pt x="21521" y="14178"/>
                  </a:lnTo>
                  <a:lnTo>
                    <a:pt x="21476" y="14023"/>
                  </a:lnTo>
                  <a:lnTo>
                    <a:pt x="21408" y="13881"/>
                  </a:lnTo>
                  <a:lnTo>
                    <a:pt x="21340" y="13740"/>
                  </a:lnTo>
                  <a:lnTo>
                    <a:pt x="21193" y="13472"/>
                  </a:lnTo>
                  <a:lnTo>
                    <a:pt x="21024" y="13259"/>
                  </a:lnTo>
                  <a:lnTo>
                    <a:pt x="20798" y="13062"/>
                  </a:lnTo>
                  <a:lnTo>
                    <a:pt x="20583" y="12934"/>
                  </a:lnTo>
                  <a:lnTo>
                    <a:pt x="20346" y="12793"/>
                  </a:lnTo>
                  <a:lnTo>
                    <a:pt x="20109" y="12736"/>
                  </a:lnTo>
                  <a:lnTo>
                    <a:pt x="19871" y="12680"/>
                  </a:lnTo>
                  <a:lnTo>
                    <a:pt x="19634" y="12708"/>
                  </a:lnTo>
                  <a:lnTo>
                    <a:pt x="19419" y="12765"/>
                  </a:lnTo>
                  <a:lnTo>
                    <a:pt x="19216" y="12878"/>
                  </a:lnTo>
                  <a:lnTo>
                    <a:pt x="19137" y="12934"/>
                  </a:lnTo>
                  <a:lnTo>
                    <a:pt x="19047" y="13019"/>
                  </a:lnTo>
                  <a:lnTo>
                    <a:pt x="18979" y="13118"/>
                  </a:lnTo>
                  <a:lnTo>
                    <a:pt x="18900" y="13231"/>
                  </a:lnTo>
                  <a:lnTo>
                    <a:pt x="18764" y="13443"/>
                  </a:lnTo>
                  <a:lnTo>
                    <a:pt x="18617" y="13613"/>
                  </a:lnTo>
                  <a:lnTo>
                    <a:pt x="18459" y="13712"/>
                  </a:lnTo>
                  <a:lnTo>
                    <a:pt x="18290" y="13797"/>
                  </a:lnTo>
                  <a:lnTo>
                    <a:pt x="18132" y="13825"/>
                  </a:lnTo>
                  <a:lnTo>
                    <a:pt x="17962" y="13853"/>
                  </a:lnTo>
                  <a:lnTo>
                    <a:pt x="17793" y="13825"/>
                  </a:lnTo>
                  <a:lnTo>
                    <a:pt x="17635" y="13768"/>
                  </a:lnTo>
                  <a:lnTo>
                    <a:pt x="17488" y="13698"/>
                  </a:lnTo>
                  <a:lnTo>
                    <a:pt x="17330" y="13613"/>
                  </a:lnTo>
                  <a:lnTo>
                    <a:pt x="17205" y="13500"/>
                  </a:lnTo>
                  <a:lnTo>
                    <a:pt x="17092" y="13358"/>
                  </a:lnTo>
                  <a:lnTo>
                    <a:pt x="17013" y="13231"/>
                  </a:lnTo>
                  <a:lnTo>
                    <a:pt x="16923" y="13090"/>
                  </a:lnTo>
                  <a:lnTo>
                    <a:pt x="16878" y="12963"/>
                  </a:lnTo>
                  <a:lnTo>
                    <a:pt x="16878" y="12821"/>
                  </a:lnTo>
                  <a:lnTo>
                    <a:pt x="16878" y="12355"/>
                  </a:lnTo>
                  <a:lnTo>
                    <a:pt x="16878" y="11634"/>
                  </a:lnTo>
                  <a:lnTo>
                    <a:pt x="16878" y="10673"/>
                  </a:lnTo>
                  <a:lnTo>
                    <a:pt x="16878" y="9612"/>
                  </a:lnTo>
                  <a:lnTo>
                    <a:pt x="16878" y="8538"/>
                  </a:lnTo>
                  <a:lnTo>
                    <a:pt x="16878" y="7450"/>
                  </a:lnTo>
                  <a:lnTo>
                    <a:pt x="16878" y="6474"/>
                  </a:lnTo>
                  <a:lnTo>
                    <a:pt x="16878" y="5711"/>
                  </a:lnTo>
                  <a:lnTo>
                    <a:pt x="16663" y="5866"/>
                  </a:lnTo>
                  <a:lnTo>
                    <a:pt x="16403" y="6008"/>
                  </a:lnTo>
                  <a:lnTo>
                    <a:pt x="16143" y="6149"/>
                  </a:lnTo>
                  <a:lnTo>
                    <a:pt x="15838" y="6220"/>
                  </a:lnTo>
                  <a:lnTo>
                    <a:pt x="15533" y="6276"/>
                  </a:lnTo>
                  <a:lnTo>
                    <a:pt x="15206" y="6304"/>
                  </a:lnTo>
                  <a:lnTo>
                    <a:pt x="14855" y="6333"/>
                  </a:lnTo>
                  <a:lnTo>
                    <a:pt x="14539" y="6333"/>
                  </a:lnTo>
                  <a:lnTo>
                    <a:pt x="14189" y="6304"/>
                  </a:lnTo>
                  <a:lnTo>
                    <a:pt x="13839" y="6248"/>
                  </a:lnTo>
                  <a:lnTo>
                    <a:pt x="13511" y="6191"/>
                  </a:lnTo>
                  <a:lnTo>
                    <a:pt x="13195" y="6121"/>
                  </a:lnTo>
                  <a:lnTo>
                    <a:pt x="12890" y="6036"/>
                  </a:lnTo>
                  <a:lnTo>
                    <a:pt x="12607" y="5923"/>
                  </a:lnTo>
                  <a:lnTo>
                    <a:pt x="12347" y="5810"/>
                  </a:lnTo>
                  <a:lnTo>
                    <a:pt x="12110" y="5711"/>
                  </a:lnTo>
                  <a:lnTo>
                    <a:pt x="11930" y="5598"/>
                  </a:lnTo>
                  <a:lnTo>
                    <a:pt x="11783" y="5485"/>
                  </a:lnTo>
                  <a:lnTo>
                    <a:pt x="11647" y="5386"/>
                  </a:lnTo>
                  <a:lnTo>
                    <a:pt x="11545" y="5273"/>
                  </a:lnTo>
                  <a:lnTo>
                    <a:pt x="11455" y="5159"/>
                  </a:lnTo>
                  <a:lnTo>
                    <a:pt x="11387" y="5061"/>
                  </a:lnTo>
                  <a:lnTo>
                    <a:pt x="11365" y="4919"/>
                  </a:lnTo>
                  <a:lnTo>
                    <a:pt x="11342" y="4806"/>
                  </a:lnTo>
                  <a:lnTo>
                    <a:pt x="11342" y="4679"/>
                  </a:lnTo>
                  <a:lnTo>
                    <a:pt x="11365" y="4537"/>
                  </a:lnTo>
                  <a:lnTo>
                    <a:pt x="11432" y="4382"/>
                  </a:lnTo>
                  <a:lnTo>
                    <a:pt x="11500" y="4212"/>
                  </a:lnTo>
                  <a:lnTo>
                    <a:pt x="11692" y="3859"/>
                  </a:lnTo>
                  <a:lnTo>
                    <a:pt x="11975" y="3477"/>
                  </a:lnTo>
                  <a:lnTo>
                    <a:pt x="12133" y="3237"/>
                  </a:lnTo>
                  <a:lnTo>
                    <a:pt x="12235" y="2997"/>
                  </a:lnTo>
                  <a:lnTo>
                    <a:pt x="12325" y="2728"/>
                  </a:lnTo>
                  <a:lnTo>
                    <a:pt x="12393" y="2417"/>
                  </a:lnTo>
                  <a:lnTo>
                    <a:pt x="12427" y="2148"/>
                  </a:lnTo>
                  <a:lnTo>
                    <a:pt x="12427" y="1852"/>
                  </a:lnTo>
                  <a:lnTo>
                    <a:pt x="12393" y="1555"/>
                  </a:lnTo>
                  <a:lnTo>
                    <a:pt x="12325" y="1286"/>
                  </a:lnTo>
                  <a:lnTo>
                    <a:pt x="12235" y="1018"/>
                  </a:lnTo>
                  <a:lnTo>
                    <a:pt x="12088" y="763"/>
                  </a:lnTo>
                  <a:lnTo>
                    <a:pt x="11997" y="664"/>
                  </a:lnTo>
                  <a:lnTo>
                    <a:pt x="11907" y="551"/>
                  </a:lnTo>
                  <a:lnTo>
                    <a:pt x="11805" y="438"/>
                  </a:lnTo>
                  <a:lnTo>
                    <a:pt x="11692" y="353"/>
                  </a:lnTo>
                  <a:lnTo>
                    <a:pt x="11568" y="282"/>
                  </a:lnTo>
                  <a:lnTo>
                    <a:pt x="11432" y="198"/>
                  </a:lnTo>
                  <a:lnTo>
                    <a:pt x="11286" y="141"/>
                  </a:lnTo>
                  <a:lnTo>
                    <a:pt x="11127" y="85"/>
                  </a:lnTo>
                  <a:lnTo>
                    <a:pt x="10958" y="28"/>
                  </a:lnTo>
                  <a:lnTo>
                    <a:pt x="10789" y="0"/>
                  </a:lnTo>
                  <a:lnTo>
                    <a:pt x="10608" y="0"/>
                  </a:lnTo>
                  <a:lnTo>
                    <a:pt x="10393" y="0"/>
                  </a:lnTo>
                  <a:lnTo>
                    <a:pt x="10246" y="0"/>
                  </a:lnTo>
                  <a:lnTo>
                    <a:pt x="10065" y="28"/>
                  </a:lnTo>
                  <a:lnTo>
                    <a:pt x="9941" y="56"/>
                  </a:lnTo>
                  <a:lnTo>
                    <a:pt x="9783" y="113"/>
                  </a:lnTo>
                  <a:lnTo>
                    <a:pt x="9681" y="198"/>
                  </a:lnTo>
                  <a:lnTo>
                    <a:pt x="9546" y="254"/>
                  </a:lnTo>
                  <a:lnTo>
                    <a:pt x="9444" y="353"/>
                  </a:lnTo>
                  <a:lnTo>
                    <a:pt x="9354" y="438"/>
                  </a:lnTo>
                  <a:lnTo>
                    <a:pt x="9263" y="551"/>
                  </a:lnTo>
                  <a:lnTo>
                    <a:pt x="9173" y="664"/>
                  </a:lnTo>
                  <a:lnTo>
                    <a:pt x="9117" y="763"/>
                  </a:lnTo>
                  <a:lnTo>
                    <a:pt x="9049" y="904"/>
                  </a:lnTo>
                  <a:lnTo>
                    <a:pt x="8958" y="1173"/>
                  </a:lnTo>
                  <a:lnTo>
                    <a:pt x="8902" y="1470"/>
                  </a:lnTo>
                  <a:lnTo>
                    <a:pt x="8879" y="1767"/>
                  </a:lnTo>
                  <a:lnTo>
                    <a:pt x="8879" y="2092"/>
                  </a:lnTo>
                  <a:lnTo>
                    <a:pt x="8902" y="2417"/>
                  </a:lnTo>
                  <a:lnTo>
                    <a:pt x="8958" y="2728"/>
                  </a:lnTo>
                  <a:lnTo>
                    <a:pt x="9049" y="3053"/>
                  </a:lnTo>
                  <a:lnTo>
                    <a:pt x="9162" y="3350"/>
                  </a:lnTo>
                  <a:lnTo>
                    <a:pt x="9286" y="3619"/>
                  </a:lnTo>
                  <a:lnTo>
                    <a:pt x="9455" y="3859"/>
                  </a:lnTo>
                  <a:lnTo>
                    <a:pt x="9568" y="4057"/>
                  </a:lnTo>
                  <a:lnTo>
                    <a:pt x="9659" y="4241"/>
                  </a:lnTo>
                  <a:lnTo>
                    <a:pt x="9715" y="4439"/>
                  </a:lnTo>
                  <a:lnTo>
                    <a:pt x="9760" y="4622"/>
                  </a:lnTo>
                  <a:lnTo>
                    <a:pt x="9760" y="4806"/>
                  </a:lnTo>
                  <a:lnTo>
                    <a:pt x="9738" y="5004"/>
                  </a:lnTo>
                  <a:lnTo>
                    <a:pt x="9704" y="5188"/>
                  </a:lnTo>
                  <a:lnTo>
                    <a:pt x="9614" y="5357"/>
                  </a:lnTo>
                  <a:lnTo>
                    <a:pt x="9523" y="5485"/>
                  </a:lnTo>
                  <a:lnTo>
                    <a:pt x="9399" y="5598"/>
                  </a:lnTo>
                  <a:lnTo>
                    <a:pt x="9218" y="5682"/>
                  </a:lnTo>
                  <a:lnTo>
                    <a:pt x="9049" y="5739"/>
                  </a:lnTo>
                  <a:lnTo>
                    <a:pt x="8834" y="5739"/>
                  </a:lnTo>
                  <a:lnTo>
                    <a:pt x="8574" y="5711"/>
                  </a:lnTo>
                  <a:lnTo>
                    <a:pt x="8314" y="5626"/>
                  </a:lnTo>
                  <a:lnTo>
                    <a:pt x="8009" y="5485"/>
                  </a:lnTo>
                  <a:lnTo>
                    <a:pt x="7829" y="5414"/>
                  </a:lnTo>
                  <a:lnTo>
                    <a:pt x="7637" y="5357"/>
                  </a:lnTo>
                  <a:lnTo>
                    <a:pt x="7422" y="5301"/>
                  </a:lnTo>
                  <a:lnTo>
                    <a:pt x="7230" y="5273"/>
                  </a:lnTo>
                  <a:lnTo>
                    <a:pt x="6744" y="5273"/>
                  </a:lnTo>
                  <a:lnTo>
                    <a:pt x="6270" y="5301"/>
                  </a:lnTo>
                  <a:lnTo>
                    <a:pt x="5773" y="5357"/>
                  </a:lnTo>
                  <a:lnTo>
                    <a:pt x="5253" y="5470"/>
                  </a:lnTo>
                  <a:lnTo>
                    <a:pt x="4733" y="5569"/>
                  </a:lnTo>
                  <a:lnTo>
                    <a:pt x="4236" y="5711"/>
                  </a:lnTo>
                  <a:lnTo>
                    <a:pt x="4191" y="5866"/>
                  </a:lnTo>
                  <a:lnTo>
                    <a:pt x="4191" y="6163"/>
                  </a:lnTo>
                  <a:lnTo>
                    <a:pt x="4191" y="6517"/>
                  </a:lnTo>
                  <a:lnTo>
                    <a:pt x="4214" y="6926"/>
                  </a:lnTo>
                  <a:lnTo>
                    <a:pt x="4304" y="7902"/>
                  </a:lnTo>
                  <a:lnTo>
                    <a:pt x="4383" y="8990"/>
                  </a:lnTo>
                  <a:lnTo>
                    <a:pt x="4428" y="9542"/>
                  </a:lnTo>
                  <a:lnTo>
                    <a:pt x="4451" y="10079"/>
                  </a:lnTo>
                  <a:lnTo>
                    <a:pt x="4473" y="10602"/>
                  </a:lnTo>
                  <a:lnTo>
                    <a:pt x="4496" y="11054"/>
                  </a:lnTo>
                  <a:lnTo>
                    <a:pt x="4473" y="11492"/>
                  </a:lnTo>
                  <a:lnTo>
                    <a:pt x="4428" y="11846"/>
                  </a:lnTo>
                  <a:lnTo>
                    <a:pt x="4383" y="12001"/>
                  </a:lnTo>
                  <a:lnTo>
                    <a:pt x="4338" y="12143"/>
                  </a:lnTo>
                  <a:lnTo>
                    <a:pt x="4304" y="12256"/>
                  </a:lnTo>
                  <a:lnTo>
                    <a:pt x="4236" y="12326"/>
                  </a:lnTo>
                  <a:close/>
                </a:path>
              </a:pathLst>
            </a:custGeom>
            <a:solidFill>
              <a:srgbClr val="FFFFCC"/>
            </a:solidFill>
            <a:ln cap="flat" cmpd="sng" w="2857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89" name="Shape 389"/>
            <p:cNvSpPr/>
            <p:nvPr/>
          </p:nvSpPr>
          <p:spPr>
            <a:xfrm>
              <a:off x="3479800" y="2728911"/>
              <a:ext cx="1701799" cy="2798761"/>
            </a:xfrm>
            <a:custGeom>
              <a:pathLst>
                <a:path extrusionOk="0" h="21655" w="21505">
                  <a:moveTo>
                    <a:pt x="3700" y="10579"/>
                  </a:moveTo>
                  <a:lnTo>
                    <a:pt x="3814" y="10502"/>
                  </a:lnTo>
                  <a:lnTo>
                    <a:pt x="3965" y="10414"/>
                  </a:lnTo>
                  <a:lnTo>
                    <a:pt x="4097" y="10348"/>
                  </a:lnTo>
                  <a:lnTo>
                    <a:pt x="4248" y="10304"/>
                  </a:lnTo>
                  <a:lnTo>
                    <a:pt x="4569" y="10226"/>
                  </a:lnTo>
                  <a:lnTo>
                    <a:pt x="4928" y="10182"/>
                  </a:lnTo>
                  <a:lnTo>
                    <a:pt x="5343" y="10160"/>
                  </a:lnTo>
                  <a:lnTo>
                    <a:pt x="5740" y="10182"/>
                  </a:lnTo>
                  <a:lnTo>
                    <a:pt x="6136" y="10249"/>
                  </a:lnTo>
                  <a:lnTo>
                    <a:pt x="6533" y="10326"/>
                  </a:lnTo>
                  <a:lnTo>
                    <a:pt x="6891" y="10458"/>
                  </a:lnTo>
                  <a:lnTo>
                    <a:pt x="7250" y="10601"/>
                  </a:lnTo>
                  <a:lnTo>
                    <a:pt x="7552" y="10777"/>
                  </a:lnTo>
                  <a:lnTo>
                    <a:pt x="7798" y="10987"/>
                  </a:lnTo>
                  <a:lnTo>
                    <a:pt x="7911" y="11086"/>
                  </a:lnTo>
                  <a:lnTo>
                    <a:pt x="8024" y="11196"/>
                  </a:lnTo>
                  <a:lnTo>
                    <a:pt x="8081" y="11329"/>
                  </a:lnTo>
                  <a:lnTo>
                    <a:pt x="8156" y="11450"/>
                  </a:lnTo>
                  <a:lnTo>
                    <a:pt x="8194" y="11582"/>
                  </a:lnTo>
                  <a:lnTo>
                    <a:pt x="8194" y="11703"/>
                  </a:lnTo>
                  <a:lnTo>
                    <a:pt x="8194" y="11857"/>
                  </a:lnTo>
                  <a:lnTo>
                    <a:pt x="8194" y="12001"/>
                  </a:lnTo>
                  <a:lnTo>
                    <a:pt x="8081" y="12254"/>
                  </a:lnTo>
                  <a:lnTo>
                    <a:pt x="7949" y="12508"/>
                  </a:lnTo>
                  <a:lnTo>
                    <a:pt x="7760" y="12695"/>
                  </a:lnTo>
                  <a:lnTo>
                    <a:pt x="7514" y="12893"/>
                  </a:lnTo>
                  <a:lnTo>
                    <a:pt x="7250" y="13037"/>
                  </a:lnTo>
                  <a:lnTo>
                    <a:pt x="6967" y="13169"/>
                  </a:lnTo>
                  <a:lnTo>
                    <a:pt x="6646" y="13246"/>
                  </a:lnTo>
                  <a:lnTo>
                    <a:pt x="6306" y="13334"/>
                  </a:lnTo>
                  <a:lnTo>
                    <a:pt x="5985" y="13378"/>
                  </a:lnTo>
                  <a:lnTo>
                    <a:pt x="5626" y="13378"/>
                  </a:lnTo>
                  <a:lnTo>
                    <a:pt x="5305" y="13378"/>
                  </a:lnTo>
                  <a:lnTo>
                    <a:pt x="4966" y="13334"/>
                  </a:lnTo>
                  <a:lnTo>
                    <a:pt x="4645" y="13290"/>
                  </a:lnTo>
                  <a:lnTo>
                    <a:pt x="4361" y="13202"/>
                  </a:lnTo>
                  <a:lnTo>
                    <a:pt x="4059" y="13103"/>
                  </a:lnTo>
                  <a:lnTo>
                    <a:pt x="3852" y="12971"/>
                  </a:lnTo>
                  <a:lnTo>
                    <a:pt x="3625" y="12827"/>
                  </a:lnTo>
                  <a:lnTo>
                    <a:pt x="3380" y="12695"/>
                  </a:lnTo>
                  <a:lnTo>
                    <a:pt x="3115" y="12596"/>
                  </a:lnTo>
                  <a:lnTo>
                    <a:pt x="2832" y="12508"/>
                  </a:lnTo>
                  <a:lnTo>
                    <a:pt x="2587" y="12420"/>
                  </a:lnTo>
                  <a:lnTo>
                    <a:pt x="2284" y="12364"/>
                  </a:lnTo>
                  <a:lnTo>
                    <a:pt x="2039" y="12320"/>
                  </a:lnTo>
                  <a:lnTo>
                    <a:pt x="1775" y="12298"/>
                  </a:lnTo>
                  <a:lnTo>
                    <a:pt x="1529" y="12298"/>
                  </a:lnTo>
                  <a:lnTo>
                    <a:pt x="1284" y="12320"/>
                  </a:lnTo>
                  <a:lnTo>
                    <a:pt x="1057" y="12386"/>
                  </a:lnTo>
                  <a:lnTo>
                    <a:pt x="849" y="12442"/>
                  </a:lnTo>
                  <a:lnTo>
                    <a:pt x="661" y="12552"/>
                  </a:lnTo>
                  <a:lnTo>
                    <a:pt x="510" y="12673"/>
                  </a:lnTo>
                  <a:lnTo>
                    <a:pt x="415" y="12827"/>
                  </a:lnTo>
                  <a:lnTo>
                    <a:pt x="340" y="13015"/>
                  </a:lnTo>
                  <a:lnTo>
                    <a:pt x="226" y="13466"/>
                  </a:lnTo>
                  <a:lnTo>
                    <a:pt x="113" y="13973"/>
                  </a:lnTo>
                  <a:lnTo>
                    <a:pt x="38" y="14524"/>
                  </a:lnTo>
                  <a:lnTo>
                    <a:pt x="0" y="15064"/>
                  </a:lnTo>
                  <a:lnTo>
                    <a:pt x="0" y="15615"/>
                  </a:lnTo>
                  <a:lnTo>
                    <a:pt x="38" y="16122"/>
                  </a:lnTo>
                  <a:lnTo>
                    <a:pt x="75" y="16365"/>
                  </a:lnTo>
                  <a:lnTo>
                    <a:pt x="151" y="16574"/>
                  </a:lnTo>
                  <a:lnTo>
                    <a:pt x="226" y="16762"/>
                  </a:lnTo>
                  <a:lnTo>
                    <a:pt x="340" y="16927"/>
                  </a:lnTo>
                  <a:lnTo>
                    <a:pt x="982" y="16872"/>
                  </a:lnTo>
                  <a:lnTo>
                    <a:pt x="1850" y="16784"/>
                  </a:lnTo>
                  <a:lnTo>
                    <a:pt x="2832" y="16740"/>
                  </a:lnTo>
                  <a:lnTo>
                    <a:pt x="3852" y="16695"/>
                  </a:lnTo>
                  <a:lnTo>
                    <a:pt x="4909" y="16673"/>
                  </a:lnTo>
                  <a:lnTo>
                    <a:pt x="5834" y="16673"/>
                  </a:lnTo>
                  <a:lnTo>
                    <a:pt x="6646" y="16695"/>
                  </a:lnTo>
                  <a:lnTo>
                    <a:pt x="7250" y="16740"/>
                  </a:lnTo>
                  <a:lnTo>
                    <a:pt x="7835" y="16828"/>
                  </a:lnTo>
                  <a:lnTo>
                    <a:pt x="8345" y="16905"/>
                  </a:lnTo>
                  <a:lnTo>
                    <a:pt x="8780" y="17015"/>
                  </a:lnTo>
                  <a:lnTo>
                    <a:pt x="9176" y="17147"/>
                  </a:lnTo>
                  <a:lnTo>
                    <a:pt x="9459" y="17269"/>
                  </a:lnTo>
                  <a:lnTo>
                    <a:pt x="9686" y="17401"/>
                  </a:lnTo>
                  <a:lnTo>
                    <a:pt x="9856" y="17544"/>
                  </a:lnTo>
                  <a:lnTo>
                    <a:pt x="10007" y="17676"/>
                  </a:lnTo>
                  <a:lnTo>
                    <a:pt x="10045" y="17820"/>
                  </a:lnTo>
                  <a:lnTo>
                    <a:pt x="10082" y="17963"/>
                  </a:lnTo>
                  <a:lnTo>
                    <a:pt x="10045" y="18117"/>
                  </a:lnTo>
                  <a:lnTo>
                    <a:pt x="9969" y="18260"/>
                  </a:lnTo>
                  <a:lnTo>
                    <a:pt x="9856" y="18415"/>
                  </a:lnTo>
                  <a:lnTo>
                    <a:pt x="9724" y="18558"/>
                  </a:lnTo>
                  <a:lnTo>
                    <a:pt x="9535" y="18690"/>
                  </a:lnTo>
                  <a:lnTo>
                    <a:pt x="9327" y="18811"/>
                  </a:lnTo>
                  <a:lnTo>
                    <a:pt x="9100" y="18988"/>
                  </a:lnTo>
                  <a:lnTo>
                    <a:pt x="8931" y="19175"/>
                  </a:lnTo>
                  <a:lnTo>
                    <a:pt x="8780" y="19384"/>
                  </a:lnTo>
                  <a:lnTo>
                    <a:pt x="8704" y="19616"/>
                  </a:lnTo>
                  <a:lnTo>
                    <a:pt x="8666" y="19847"/>
                  </a:lnTo>
                  <a:lnTo>
                    <a:pt x="8666" y="20101"/>
                  </a:lnTo>
                  <a:lnTo>
                    <a:pt x="8742" y="20343"/>
                  </a:lnTo>
                  <a:lnTo>
                    <a:pt x="8855" y="20575"/>
                  </a:lnTo>
                  <a:lnTo>
                    <a:pt x="9025" y="20806"/>
                  </a:lnTo>
                  <a:lnTo>
                    <a:pt x="9252" y="21015"/>
                  </a:lnTo>
                  <a:lnTo>
                    <a:pt x="9497" y="21181"/>
                  </a:lnTo>
                  <a:lnTo>
                    <a:pt x="9837" y="21357"/>
                  </a:lnTo>
                  <a:lnTo>
                    <a:pt x="10007" y="21434"/>
                  </a:lnTo>
                  <a:lnTo>
                    <a:pt x="10233" y="21500"/>
                  </a:lnTo>
                  <a:lnTo>
                    <a:pt x="10403" y="21544"/>
                  </a:lnTo>
                  <a:lnTo>
                    <a:pt x="10630" y="21589"/>
                  </a:lnTo>
                  <a:lnTo>
                    <a:pt x="10875" y="21633"/>
                  </a:lnTo>
                  <a:lnTo>
                    <a:pt x="11102" y="21655"/>
                  </a:lnTo>
                  <a:lnTo>
                    <a:pt x="11385" y="21655"/>
                  </a:lnTo>
                  <a:lnTo>
                    <a:pt x="11649" y="21655"/>
                  </a:lnTo>
                  <a:lnTo>
                    <a:pt x="12140" y="21633"/>
                  </a:lnTo>
                  <a:lnTo>
                    <a:pt x="12650" y="21566"/>
                  </a:lnTo>
                  <a:lnTo>
                    <a:pt x="13084" y="21456"/>
                  </a:lnTo>
                  <a:lnTo>
                    <a:pt x="13443" y="21335"/>
                  </a:lnTo>
                  <a:lnTo>
                    <a:pt x="13783" y="21181"/>
                  </a:lnTo>
                  <a:lnTo>
                    <a:pt x="14066" y="21015"/>
                  </a:lnTo>
                  <a:lnTo>
                    <a:pt x="14331" y="20828"/>
                  </a:lnTo>
                  <a:lnTo>
                    <a:pt x="14463" y="20630"/>
                  </a:lnTo>
                  <a:lnTo>
                    <a:pt x="14614" y="20420"/>
                  </a:lnTo>
                  <a:lnTo>
                    <a:pt x="14652" y="20189"/>
                  </a:lnTo>
                  <a:lnTo>
                    <a:pt x="14689" y="19980"/>
                  </a:lnTo>
                  <a:lnTo>
                    <a:pt x="14614" y="19748"/>
                  </a:lnTo>
                  <a:lnTo>
                    <a:pt x="14500" y="19539"/>
                  </a:lnTo>
                  <a:lnTo>
                    <a:pt x="14331" y="19296"/>
                  </a:lnTo>
                  <a:lnTo>
                    <a:pt x="14104" y="19087"/>
                  </a:lnTo>
                  <a:lnTo>
                    <a:pt x="13821" y="18900"/>
                  </a:lnTo>
                  <a:lnTo>
                    <a:pt x="13556" y="18734"/>
                  </a:lnTo>
                  <a:lnTo>
                    <a:pt x="13349" y="18536"/>
                  </a:lnTo>
                  <a:lnTo>
                    <a:pt x="13198" y="18326"/>
                  </a:lnTo>
                  <a:lnTo>
                    <a:pt x="13084" y="18139"/>
                  </a:lnTo>
                  <a:lnTo>
                    <a:pt x="13009" y="17930"/>
                  </a:lnTo>
                  <a:lnTo>
                    <a:pt x="13009" y="17709"/>
                  </a:lnTo>
                  <a:lnTo>
                    <a:pt x="13009" y="17522"/>
                  </a:lnTo>
                  <a:lnTo>
                    <a:pt x="13084" y="17335"/>
                  </a:lnTo>
                  <a:lnTo>
                    <a:pt x="13160" y="17147"/>
                  </a:lnTo>
                  <a:lnTo>
                    <a:pt x="13273" y="16971"/>
                  </a:lnTo>
                  <a:lnTo>
                    <a:pt x="13424" y="16828"/>
                  </a:lnTo>
                  <a:lnTo>
                    <a:pt x="13594" y="16695"/>
                  </a:lnTo>
                  <a:lnTo>
                    <a:pt x="13783" y="16596"/>
                  </a:lnTo>
                  <a:lnTo>
                    <a:pt x="13991" y="16508"/>
                  </a:lnTo>
                  <a:lnTo>
                    <a:pt x="14217" y="16442"/>
                  </a:lnTo>
                  <a:lnTo>
                    <a:pt x="14425" y="16420"/>
                  </a:lnTo>
                  <a:lnTo>
                    <a:pt x="14784" y="16442"/>
                  </a:lnTo>
                  <a:lnTo>
                    <a:pt x="15293" y="16486"/>
                  </a:lnTo>
                  <a:lnTo>
                    <a:pt x="15992" y="16530"/>
                  </a:lnTo>
                  <a:lnTo>
                    <a:pt x="16785" y="16596"/>
                  </a:lnTo>
                  <a:lnTo>
                    <a:pt x="17691" y="16640"/>
                  </a:lnTo>
                  <a:lnTo>
                    <a:pt x="18673" y="16673"/>
                  </a:lnTo>
                  <a:lnTo>
                    <a:pt x="19731" y="16717"/>
                  </a:lnTo>
                  <a:lnTo>
                    <a:pt x="20807" y="16740"/>
                  </a:lnTo>
                  <a:lnTo>
                    <a:pt x="20996" y="16486"/>
                  </a:lnTo>
                  <a:lnTo>
                    <a:pt x="21128" y="16211"/>
                  </a:lnTo>
                  <a:lnTo>
                    <a:pt x="21279" y="15935"/>
                  </a:lnTo>
                  <a:lnTo>
                    <a:pt x="21354" y="15637"/>
                  </a:lnTo>
                  <a:lnTo>
                    <a:pt x="21430" y="15340"/>
                  </a:lnTo>
                  <a:lnTo>
                    <a:pt x="21505" y="15031"/>
                  </a:lnTo>
                  <a:lnTo>
                    <a:pt x="21505" y="14734"/>
                  </a:lnTo>
                  <a:lnTo>
                    <a:pt x="21505" y="14436"/>
                  </a:lnTo>
                  <a:lnTo>
                    <a:pt x="21505" y="14139"/>
                  </a:lnTo>
                  <a:lnTo>
                    <a:pt x="21468" y="13841"/>
                  </a:lnTo>
                  <a:lnTo>
                    <a:pt x="21392" y="13566"/>
                  </a:lnTo>
                  <a:lnTo>
                    <a:pt x="21317" y="13290"/>
                  </a:lnTo>
                  <a:lnTo>
                    <a:pt x="21241" y="13037"/>
                  </a:lnTo>
                  <a:lnTo>
                    <a:pt x="21128" y="12805"/>
                  </a:lnTo>
                  <a:lnTo>
                    <a:pt x="21033" y="12596"/>
                  </a:lnTo>
                  <a:lnTo>
                    <a:pt x="20920" y="12420"/>
                  </a:lnTo>
                  <a:lnTo>
                    <a:pt x="20807" y="12254"/>
                  </a:lnTo>
                  <a:lnTo>
                    <a:pt x="20656" y="12133"/>
                  </a:lnTo>
                  <a:lnTo>
                    <a:pt x="20524" y="12023"/>
                  </a:lnTo>
                  <a:lnTo>
                    <a:pt x="20373" y="11935"/>
                  </a:lnTo>
                  <a:lnTo>
                    <a:pt x="20184" y="11880"/>
                  </a:lnTo>
                  <a:lnTo>
                    <a:pt x="20052" y="11835"/>
                  </a:lnTo>
                  <a:lnTo>
                    <a:pt x="19863" y="11813"/>
                  </a:lnTo>
                  <a:lnTo>
                    <a:pt x="19693" y="11791"/>
                  </a:lnTo>
                  <a:lnTo>
                    <a:pt x="19277" y="11813"/>
                  </a:lnTo>
                  <a:lnTo>
                    <a:pt x="18843" y="11880"/>
                  </a:lnTo>
                  <a:lnTo>
                    <a:pt x="18390" y="11957"/>
                  </a:lnTo>
                  <a:lnTo>
                    <a:pt x="17880" y="12067"/>
                  </a:lnTo>
                  <a:lnTo>
                    <a:pt x="17540" y="12133"/>
                  </a:lnTo>
                  <a:lnTo>
                    <a:pt x="17219" y="12188"/>
                  </a:lnTo>
                  <a:lnTo>
                    <a:pt x="16936" y="12210"/>
                  </a:lnTo>
                  <a:lnTo>
                    <a:pt x="16634" y="12232"/>
                  </a:lnTo>
                  <a:lnTo>
                    <a:pt x="16351" y="12232"/>
                  </a:lnTo>
                  <a:lnTo>
                    <a:pt x="16105" y="12232"/>
                  </a:lnTo>
                  <a:lnTo>
                    <a:pt x="15879" y="12210"/>
                  </a:lnTo>
                  <a:lnTo>
                    <a:pt x="15633" y="12188"/>
                  </a:lnTo>
                  <a:lnTo>
                    <a:pt x="15407" y="12144"/>
                  </a:lnTo>
                  <a:lnTo>
                    <a:pt x="15237" y="12111"/>
                  </a:lnTo>
                  <a:lnTo>
                    <a:pt x="15048" y="12045"/>
                  </a:lnTo>
                  <a:lnTo>
                    <a:pt x="14859" y="11979"/>
                  </a:lnTo>
                  <a:lnTo>
                    <a:pt x="14576" y="11835"/>
                  </a:lnTo>
                  <a:lnTo>
                    <a:pt x="14331" y="11659"/>
                  </a:lnTo>
                  <a:lnTo>
                    <a:pt x="14142" y="11472"/>
                  </a:lnTo>
                  <a:lnTo>
                    <a:pt x="13991" y="11284"/>
                  </a:lnTo>
                  <a:lnTo>
                    <a:pt x="13915" y="11075"/>
                  </a:lnTo>
                  <a:lnTo>
                    <a:pt x="13859" y="10877"/>
                  </a:lnTo>
                  <a:lnTo>
                    <a:pt x="13859" y="10689"/>
                  </a:lnTo>
                  <a:lnTo>
                    <a:pt x="13896" y="10502"/>
                  </a:lnTo>
                  <a:lnTo>
                    <a:pt x="13953" y="10348"/>
                  </a:lnTo>
                  <a:lnTo>
                    <a:pt x="14066" y="10204"/>
                  </a:lnTo>
                  <a:lnTo>
                    <a:pt x="14293" y="9995"/>
                  </a:lnTo>
                  <a:lnTo>
                    <a:pt x="14538" y="9819"/>
                  </a:lnTo>
                  <a:lnTo>
                    <a:pt x="14765" y="9675"/>
                  </a:lnTo>
                  <a:lnTo>
                    <a:pt x="15010" y="9543"/>
                  </a:lnTo>
                  <a:lnTo>
                    <a:pt x="15237" y="9466"/>
                  </a:lnTo>
                  <a:lnTo>
                    <a:pt x="15445" y="9400"/>
                  </a:lnTo>
                  <a:lnTo>
                    <a:pt x="15690" y="9334"/>
                  </a:lnTo>
                  <a:lnTo>
                    <a:pt x="15917" y="9312"/>
                  </a:lnTo>
                  <a:lnTo>
                    <a:pt x="16143" y="9290"/>
                  </a:lnTo>
                  <a:lnTo>
                    <a:pt x="16351" y="9312"/>
                  </a:lnTo>
                  <a:lnTo>
                    <a:pt x="16577" y="9334"/>
                  </a:lnTo>
                  <a:lnTo>
                    <a:pt x="16785" y="9356"/>
                  </a:lnTo>
                  <a:lnTo>
                    <a:pt x="17219" y="9466"/>
                  </a:lnTo>
                  <a:lnTo>
                    <a:pt x="17654" y="9587"/>
                  </a:lnTo>
                  <a:lnTo>
                    <a:pt x="18050" y="9720"/>
                  </a:lnTo>
                  <a:lnTo>
                    <a:pt x="18484" y="9863"/>
                  </a:lnTo>
                  <a:lnTo>
                    <a:pt x="18881" y="9995"/>
                  </a:lnTo>
                  <a:lnTo>
                    <a:pt x="19315" y="10072"/>
                  </a:lnTo>
                  <a:lnTo>
                    <a:pt x="19504" y="10116"/>
                  </a:lnTo>
                  <a:lnTo>
                    <a:pt x="19731" y="10138"/>
                  </a:lnTo>
                  <a:lnTo>
                    <a:pt x="19900" y="10138"/>
                  </a:lnTo>
                  <a:lnTo>
                    <a:pt x="20127" y="10116"/>
                  </a:lnTo>
                  <a:lnTo>
                    <a:pt x="20297" y="10094"/>
                  </a:lnTo>
                  <a:lnTo>
                    <a:pt x="20524" y="10050"/>
                  </a:lnTo>
                  <a:lnTo>
                    <a:pt x="20731" y="9973"/>
                  </a:lnTo>
                  <a:lnTo>
                    <a:pt x="20920" y="9885"/>
                  </a:lnTo>
                  <a:lnTo>
                    <a:pt x="21033" y="9819"/>
                  </a:lnTo>
                  <a:lnTo>
                    <a:pt x="21090" y="9742"/>
                  </a:lnTo>
                  <a:lnTo>
                    <a:pt x="21166" y="9631"/>
                  </a:lnTo>
                  <a:lnTo>
                    <a:pt x="21241" y="9510"/>
                  </a:lnTo>
                  <a:lnTo>
                    <a:pt x="21317" y="9235"/>
                  </a:lnTo>
                  <a:lnTo>
                    <a:pt x="21317" y="8893"/>
                  </a:lnTo>
                  <a:lnTo>
                    <a:pt x="21317" y="8529"/>
                  </a:lnTo>
                  <a:lnTo>
                    <a:pt x="21279" y="8133"/>
                  </a:lnTo>
                  <a:lnTo>
                    <a:pt x="21241" y="7703"/>
                  </a:lnTo>
                  <a:lnTo>
                    <a:pt x="21166" y="7284"/>
                  </a:lnTo>
                  <a:lnTo>
                    <a:pt x="21033" y="6435"/>
                  </a:lnTo>
                  <a:lnTo>
                    <a:pt x="20882" y="5675"/>
                  </a:lnTo>
                  <a:lnTo>
                    <a:pt x="20845" y="5355"/>
                  </a:lnTo>
                  <a:lnTo>
                    <a:pt x="20845" y="5080"/>
                  </a:lnTo>
                  <a:lnTo>
                    <a:pt x="20845" y="4849"/>
                  </a:lnTo>
                  <a:lnTo>
                    <a:pt x="20920" y="4705"/>
                  </a:lnTo>
                  <a:lnTo>
                    <a:pt x="20524" y="4849"/>
                  </a:lnTo>
                  <a:lnTo>
                    <a:pt x="20014" y="4981"/>
                  </a:lnTo>
                  <a:lnTo>
                    <a:pt x="19504" y="5058"/>
                  </a:lnTo>
                  <a:lnTo>
                    <a:pt x="18919" y="5146"/>
                  </a:lnTo>
                  <a:lnTo>
                    <a:pt x="18352" y="5190"/>
                  </a:lnTo>
                  <a:lnTo>
                    <a:pt x="17729" y="5234"/>
                  </a:lnTo>
                  <a:lnTo>
                    <a:pt x="17106" y="5256"/>
                  </a:lnTo>
                  <a:lnTo>
                    <a:pt x="16502" y="5256"/>
                  </a:lnTo>
                  <a:lnTo>
                    <a:pt x="15879" y="5234"/>
                  </a:lnTo>
                  <a:lnTo>
                    <a:pt x="15256" y="5190"/>
                  </a:lnTo>
                  <a:lnTo>
                    <a:pt x="14727" y="5146"/>
                  </a:lnTo>
                  <a:lnTo>
                    <a:pt x="14180" y="5080"/>
                  </a:lnTo>
                  <a:lnTo>
                    <a:pt x="13670" y="5003"/>
                  </a:lnTo>
                  <a:lnTo>
                    <a:pt x="13273" y="4915"/>
                  </a:lnTo>
                  <a:lnTo>
                    <a:pt x="12914" y="4804"/>
                  </a:lnTo>
                  <a:lnTo>
                    <a:pt x="12612" y="4705"/>
                  </a:lnTo>
                  <a:lnTo>
                    <a:pt x="12367" y="4595"/>
                  </a:lnTo>
                  <a:lnTo>
                    <a:pt x="12178" y="4485"/>
                  </a:lnTo>
                  <a:lnTo>
                    <a:pt x="12084" y="4386"/>
                  </a:lnTo>
                  <a:lnTo>
                    <a:pt x="11970" y="4275"/>
                  </a:lnTo>
                  <a:lnTo>
                    <a:pt x="11933" y="4176"/>
                  </a:lnTo>
                  <a:lnTo>
                    <a:pt x="11895" y="4066"/>
                  </a:lnTo>
                  <a:lnTo>
                    <a:pt x="11933" y="3956"/>
                  </a:lnTo>
                  <a:lnTo>
                    <a:pt x="12008" y="3857"/>
                  </a:lnTo>
                  <a:lnTo>
                    <a:pt x="12084" y="3724"/>
                  </a:lnTo>
                  <a:lnTo>
                    <a:pt x="12178" y="3603"/>
                  </a:lnTo>
                  <a:lnTo>
                    <a:pt x="12329" y="3471"/>
                  </a:lnTo>
                  <a:lnTo>
                    <a:pt x="12518" y="3350"/>
                  </a:lnTo>
                  <a:lnTo>
                    <a:pt x="12952" y="3074"/>
                  </a:lnTo>
                  <a:lnTo>
                    <a:pt x="13424" y="2755"/>
                  </a:lnTo>
                  <a:lnTo>
                    <a:pt x="13670" y="2567"/>
                  </a:lnTo>
                  <a:lnTo>
                    <a:pt x="13821" y="2369"/>
                  </a:lnTo>
                  <a:lnTo>
                    <a:pt x="13915" y="2160"/>
                  </a:lnTo>
                  <a:lnTo>
                    <a:pt x="13991" y="1950"/>
                  </a:lnTo>
                  <a:lnTo>
                    <a:pt x="13991" y="1719"/>
                  </a:lnTo>
                  <a:lnTo>
                    <a:pt x="13953" y="1487"/>
                  </a:lnTo>
                  <a:lnTo>
                    <a:pt x="13859" y="1256"/>
                  </a:lnTo>
                  <a:lnTo>
                    <a:pt x="13707" y="1046"/>
                  </a:lnTo>
                  <a:lnTo>
                    <a:pt x="13481" y="826"/>
                  </a:lnTo>
                  <a:lnTo>
                    <a:pt x="13273" y="617"/>
                  </a:lnTo>
                  <a:lnTo>
                    <a:pt x="12990" y="451"/>
                  </a:lnTo>
                  <a:lnTo>
                    <a:pt x="12650" y="297"/>
                  </a:lnTo>
                  <a:lnTo>
                    <a:pt x="12291" y="176"/>
                  </a:lnTo>
                  <a:lnTo>
                    <a:pt x="11895" y="66"/>
                  </a:lnTo>
                  <a:lnTo>
                    <a:pt x="11461" y="22"/>
                  </a:lnTo>
                  <a:lnTo>
                    <a:pt x="10989" y="0"/>
                  </a:lnTo>
                  <a:lnTo>
                    <a:pt x="10554" y="0"/>
                  </a:lnTo>
                  <a:lnTo>
                    <a:pt x="10120" y="66"/>
                  </a:lnTo>
                  <a:lnTo>
                    <a:pt x="9724" y="176"/>
                  </a:lnTo>
                  <a:lnTo>
                    <a:pt x="9327" y="275"/>
                  </a:lnTo>
                  <a:lnTo>
                    <a:pt x="8949" y="451"/>
                  </a:lnTo>
                  <a:lnTo>
                    <a:pt x="8628" y="617"/>
                  </a:lnTo>
                  <a:lnTo>
                    <a:pt x="8345" y="804"/>
                  </a:lnTo>
                  <a:lnTo>
                    <a:pt x="8119" y="1024"/>
                  </a:lnTo>
                  <a:lnTo>
                    <a:pt x="7949" y="1234"/>
                  </a:lnTo>
                  <a:lnTo>
                    <a:pt x="7798" y="1465"/>
                  </a:lnTo>
                  <a:lnTo>
                    <a:pt x="7722" y="1697"/>
                  </a:lnTo>
                  <a:lnTo>
                    <a:pt x="7684" y="1950"/>
                  </a:lnTo>
                  <a:lnTo>
                    <a:pt x="7722" y="2182"/>
                  </a:lnTo>
                  <a:lnTo>
                    <a:pt x="7835" y="2391"/>
                  </a:lnTo>
                  <a:lnTo>
                    <a:pt x="7949" y="2523"/>
                  </a:lnTo>
                  <a:lnTo>
                    <a:pt x="8062" y="2633"/>
                  </a:lnTo>
                  <a:lnTo>
                    <a:pt x="8156" y="2733"/>
                  </a:lnTo>
                  <a:lnTo>
                    <a:pt x="8307" y="2821"/>
                  </a:lnTo>
                  <a:lnTo>
                    <a:pt x="8591" y="3008"/>
                  </a:lnTo>
                  <a:lnTo>
                    <a:pt x="8855" y="3195"/>
                  </a:lnTo>
                  <a:lnTo>
                    <a:pt x="9025" y="3394"/>
                  </a:lnTo>
                  <a:lnTo>
                    <a:pt x="9214" y="3559"/>
                  </a:lnTo>
                  <a:lnTo>
                    <a:pt x="9327" y="3724"/>
                  </a:lnTo>
                  <a:lnTo>
                    <a:pt x="9403" y="3879"/>
                  </a:lnTo>
                  <a:lnTo>
                    <a:pt x="9421" y="4022"/>
                  </a:lnTo>
                  <a:lnTo>
                    <a:pt x="9421" y="4154"/>
                  </a:lnTo>
                  <a:lnTo>
                    <a:pt x="9403" y="4275"/>
                  </a:lnTo>
                  <a:lnTo>
                    <a:pt x="9327" y="4386"/>
                  </a:lnTo>
                  <a:lnTo>
                    <a:pt x="9214" y="4485"/>
                  </a:lnTo>
                  <a:lnTo>
                    <a:pt x="9063" y="4551"/>
                  </a:lnTo>
                  <a:lnTo>
                    <a:pt x="8893" y="4617"/>
                  </a:lnTo>
                  <a:lnTo>
                    <a:pt x="8666" y="4683"/>
                  </a:lnTo>
                  <a:lnTo>
                    <a:pt x="8421" y="4705"/>
                  </a:lnTo>
                  <a:lnTo>
                    <a:pt x="8119" y="4705"/>
                  </a:lnTo>
                  <a:lnTo>
                    <a:pt x="7005" y="4727"/>
                  </a:lnTo>
                  <a:lnTo>
                    <a:pt x="5834" y="4760"/>
                  </a:lnTo>
                  <a:lnTo>
                    <a:pt x="4682" y="4804"/>
                  </a:lnTo>
                  <a:lnTo>
                    <a:pt x="3568" y="4849"/>
                  </a:lnTo>
                  <a:lnTo>
                    <a:pt x="2549" y="4871"/>
                  </a:lnTo>
                  <a:lnTo>
                    <a:pt x="1642" y="4871"/>
                  </a:lnTo>
                  <a:lnTo>
                    <a:pt x="1246" y="4849"/>
                  </a:lnTo>
                  <a:lnTo>
                    <a:pt x="868" y="4826"/>
                  </a:lnTo>
                  <a:lnTo>
                    <a:pt x="585" y="4760"/>
                  </a:lnTo>
                  <a:lnTo>
                    <a:pt x="340" y="4705"/>
                  </a:lnTo>
                  <a:lnTo>
                    <a:pt x="340" y="5311"/>
                  </a:lnTo>
                  <a:lnTo>
                    <a:pt x="340" y="6072"/>
                  </a:lnTo>
                  <a:lnTo>
                    <a:pt x="340" y="6898"/>
                  </a:lnTo>
                  <a:lnTo>
                    <a:pt x="340" y="7769"/>
                  </a:lnTo>
                  <a:lnTo>
                    <a:pt x="340" y="8595"/>
                  </a:lnTo>
                  <a:lnTo>
                    <a:pt x="340" y="9334"/>
                  </a:lnTo>
                  <a:lnTo>
                    <a:pt x="340" y="9907"/>
                  </a:lnTo>
                  <a:lnTo>
                    <a:pt x="340" y="10271"/>
                  </a:lnTo>
                  <a:lnTo>
                    <a:pt x="377" y="10370"/>
                  </a:lnTo>
                  <a:lnTo>
                    <a:pt x="434" y="10480"/>
                  </a:lnTo>
                  <a:lnTo>
                    <a:pt x="547" y="10579"/>
                  </a:lnTo>
                  <a:lnTo>
                    <a:pt x="698" y="10689"/>
                  </a:lnTo>
                  <a:lnTo>
                    <a:pt x="868" y="10800"/>
                  </a:lnTo>
                  <a:lnTo>
                    <a:pt x="1095" y="10877"/>
                  </a:lnTo>
                  <a:lnTo>
                    <a:pt x="1340" y="10943"/>
                  </a:lnTo>
                  <a:lnTo>
                    <a:pt x="1605" y="11009"/>
                  </a:lnTo>
                  <a:lnTo>
                    <a:pt x="1850" y="11053"/>
                  </a:lnTo>
                  <a:lnTo>
                    <a:pt x="2152" y="11075"/>
                  </a:lnTo>
                  <a:lnTo>
                    <a:pt x="2435" y="11053"/>
                  </a:lnTo>
                  <a:lnTo>
                    <a:pt x="2681" y="11031"/>
                  </a:lnTo>
                  <a:lnTo>
                    <a:pt x="2983" y="10965"/>
                  </a:lnTo>
                  <a:lnTo>
                    <a:pt x="3228" y="10877"/>
                  </a:lnTo>
                  <a:lnTo>
                    <a:pt x="3493" y="10755"/>
                  </a:lnTo>
                  <a:lnTo>
                    <a:pt x="3700" y="10579"/>
                  </a:lnTo>
                  <a:close/>
                </a:path>
              </a:pathLst>
            </a:custGeom>
            <a:solidFill>
              <a:srgbClr val="D8EBB3"/>
            </a:solidFill>
            <a:ln cap="flat" cmpd="sng" w="2857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sp>
          <p:nvSpPr>
            <p:cNvPr id="390" name="Shape 390"/>
            <p:cNvSpPr/>
            <p:nvPr/>
          </p:nvSpPr>
          <p:spPr>
            <a:xfrm>
              <a:off x="2895600" y="1731961"/>
              <a:ext cx="2857500" cy="1668462"/>
            </a:xfrm>
            <a:custGeom>
              <a:pathLst>
                <a:path extrusionOk="0" h="21712" w="21612">
                  <a:moveTo>
                    <a:pt x="9327" y="20818"/>
                  </a:moveTo>
                  <a:lnTo>
                    <a:pt x="9495" y="20818"/>
                  </a:lnTo>
                  <a:lnTo>
                    <a:pt x="9653" y="20744"/>
                  </a:lnTo>
                  <a:lnTo>
                    <a:pt x="9777" y="20669"/>
                  </a:lnTo>
                  <a:lnTo>
                    <a:pt x="9889" y="20557"/>
                  </a:lnTo>
                  <a:lnTo>
                    <a:pt x="9979" y="20408"/>
                  </a:lnTo>
                  <a:lnTo>
                    <a:pt x="10035" y="20278"/>
                  </a:lnTo>
                  <a:lnTo>
                    <a:pt x="10080" y="20092"/>
                  </a:lnTo>
                  <a:lnTo>
                    <a:pt x="10103" y="19887"/>
                  </a:lnTo>
                  <a:lnTo>
                    <a:pt x="10103" y="19664"/>
                  </a:lnTo>
                  <a:lnTo>
                    <a:pt x="10080" y="19422"/>
                  </a:lnTo>
                  <a:lnTo>
                    <a:pt x="10035" y="19124"/>
                  </a:lnTo>
                  <a:lnTo>
                    <a:pt x="9979" y="18882"/>
                  </a:lnTo>
                  <a:lnTo>
                    <a:pt x="9867" y="18602"/>
                  </a:lnTo>
                  <a:lnTo>
                    <a:pt x="9754" y="18267"/>
                  </a:lnTo>
                  <a:lnTo>
                    <a:pt x="9608" y="17950"/>
                  </a:lnTo>
                  <a:lnTo>
                    <a:pt x="9439" y="17634"/>
                  </a:lnTo>
                  <a:lnTo>
                    <a:pt x="9349" y="17448"/>
                  </a:lnTo>
                  <a:lnTo>
                    <a:pt x="9282" y="17280"/>
                  </a:lnTo>
                  <a:lnTo>
                    <a:pt x="9225" y="17094"/>
                  </a:lnTo>
                  <a:lnTo>
                    <a:pt x="9158" y="16908"/>
                  </a:lnTo>
                  <a:lnTo>
                    <a:pt x="9090" y="16517"/>
                  </a:lnTo>
                  <a:lnTo>
                    <a:pt x="9068" y="16126"/>
                  </a:lnTo>
                  <a:lnTo>
                    <a:pt x="9068" y="15735"/>
                  </a:lnTo>
                  <a:lnTo>
                    <a:pt x="9135" y="15344"/>
                  </a:lnTo>
                  <a:lnTo>
                    <a:pt x="9203" y="14953"/>
                  </a:lnTo>
                  <a:lnTo>
                    <a:pt x="9327" y="14562"/>
                  </a:lnTo>
                  <a:lnTo>
                    <a:pt x="9462" y="14226"/>
                  </a:lnTo>
                  <a:lnTo>
                    <a:pt x="9630" y="13873"/>
                  </a:lnTo>
                  <a:lnTo>
                    <a:pt x="9822" y="13593"/>
                  </a:lnTo>
                  <a:lnTo>
                    <a:pt x="10035" y="13333"/>
                  </a:lnTo>
                  <a:lnTo>
                    <a:pt x="10260" y="13128"/>
                  </a:lnTo>
                  <a:lnTo>
                    <a:pt x="10519" y="12979"/>
                  </a:lnTo>
                  <a:lnTo>
                    <a:pt x="10778" y="12867"/>
                  </a:lnTo>
                  <a:lnTo>
                    <a:pt x="11036" y="12848"/>
                  </a:lnTo>
                  <a:lnTo>
                    <a:pt x="11318" y="12867"/>
                  </a:lnTo>
                  <a:lnTo>
                    <a:pt x="11577" y="12979"/>
                  </a:lnTo>
                  <a:lnTo>
                    <a:pt x="11813" y="13165"/>
                  </a:lnTo>
                  <a:lnTo>
                    <a:pt x="12027" y="13370"/>
                  </a:lnTo>
                  <a:lnTo>
                    <a:pt x="12218" y="13630"/>
                  </a:lnTo>
                  <a:lnTo>
                    <a:pt x="12386" y="13910"/>
                  </a:lnTo>
                  <a:lnTo>
                    <a:pt x="12522" y="14226"/>
                  </a:lnTo>
                  <a:lnTo>
                    <a:pt x="12657" y="14599"/>
                  </a:lnTo>
                  <a:lnTo>
                    <a:pt x="12735" y="14990"/>
                  </a:lnTo>
                  <a:lnTo>
                    <a:pt x="12803" y="15381"/>
                  </a:lnTo>
                  <a:lnTo>
                    <a:pt x="12825" y="15735"/>
                  </a:lnTo>
                  <a:lnTo>
                    <a:pt x="12825" y="16126"/>
                  </a:lnTo>
                  <a:lnTo>
                    <a:pt x="12780" y="16517"/>
                  </a:lnTo>
                  <a:lnTo>
                    <a:pt x="12713" y="16870"/>
                  </a:lnTo>
                  <a:lnTo>
                    <a:pt x="12634" y="17206"/>
                  </a:lnTo>
                  <a:lnTo>
                    <a:pt x="12477" y="17485"/>
                  </a:lnTo>
                  <a:lnTo>
                    <a:pt x="12195" y="18025"/>
                  </a:lnTo>
                  <a:lnTo>
                    <a:pt x="11937" y="18528"/>
                  </a:lnTo>
                  <a:lnTo>
                    <a:pt x="11835" y="18733"/>
                  </a:lnTo>
                  <a:lnTo>
                    <a:pt x="11745" y="18956"/>
                  </a:lnTo>
                  <a:lnTo>
                    <a:pt x="11678" y="19161"/>
                  </a:lnTo>
                  <a:lnTo>
                    <a:pt x="11633" y="19347"/>
                  </a:lnTo>
                  <a:lnTo>
                    <a:pt x="11599" y="19552"/>
                  </a:lnTo>
                  <a:lnTo>
                    <a:pt x="11599" y="19738"/>
                  </a:lnTo>
                  <a:lnTo>
                    <a:pt x="11599" y="19924"/>
                  </a:lnTo>
                  <a:lnTo>
                    <a:pt x="11610" y="20092"/>
                  </a:lnTo>
                  <a:lnTo>
                    <a:pt x="11678" y="20278"/>
                  </a:lnTo>
                  <a:lnTo>
                    <a:pt x="11768" y="20446"/>
                  </a:lnTo>
                  <a:lnTo>
                    <a:pt x="11858" y="20632"/>
                  </a:lnTo>
                  <a:lnTo>
                    <a:pt x="12004" y="20818"/>
                  </a:lnTo>
                  <a:lnTo>
                    <a:pt x="12173" y="20986"/>
                  </a:lnTo>
                  <a:lnTo>
                    <a:pt x="12386" y="21172"/>
                  </a:lnTo>
                  <a:lnTo>
                    <a:pt x="12634" y="21302"/>
                  </a:lnTo>
                  <a:lnTo>
                    <a:pt x="12927" y="21414"/>
                  </a:lnTo>
                  <a:lnTo>
                    <a:pt x="13253" y="21526"/>
                  </a:lnTo>
                  <a:lnTo>
                    <a:pt x="13579" y="21637"/>
                  </a:lnTo>
                  <a:lnTo>
                    <a:pt x="13950" y="21675"/>
                  </a:lnTo>
                  <a:lnTo>
                    <a:pt x="14310" y="21712"/>
                  </a:lnTo>
                  <a:lnTo>
                    <a:pt x="14682" y="21712"/>
                  </a:lnTo>
                  <a:lnTo>
                    <a:pt x="15042" y="21712"/>
                  </a:lnTo>
                  <a:lnTo>
                    <a:pt x="15413" y="21637"/>
                  </a:lnTo>
                  <a:lnTo>
                    <a:pt x="15761" y="21563"/>
                  </a:lnTo>
                  <a:lnTo>
                    <a:pt x="16099" y="21414"/>
                  </a:lnTo>
                  <a:lnTo>
                    <a:pt x="16425" y="21284"/>
                  </a:lnTo>
                  <a:lnTo>
                    <a:pt x="16707" y="21060"/>
                  </a:lnTo>
                  <a:lnTo>
                    <a:pt x="16943" y="20818"/>
                  </a:lnTo>
                  <a:lnTo>
                    <a:pt x="17010" y="20632"/>
                  </a:lnTo>
                  <a:lnTo>
                    <a:pt x="17055" y="20408"/>
                  </a:lnTo>
                  <a:lnTo>
                    <a:pt x="17100" y="20204"/>
                  </a:lnTo>
                  <a:lnTo>
                    <a:pt x="17123" y="19962"/>
                  </a:lnTo>
                  <a:lnTo>
                    <a:pt x="17134" y="19459"/>
                  </a:lnTo>
                  <a:lnTo>
                    <a:pt x="17134" y="18956"/>
                  </a:lnTo>
                  <a:lnTo>
                    <a:pt x="17123" y="18379"/>
                  </a:lnTo>
                  <a:lnTo>
                    <a:pt x="17078" y="17802"/>
                  </a:lnTo>
                  <a:lnTo>
                    <a:pt x="17033" y="17243"/>
                  </a:lnTo>
                  <a:lnTo>
                    <a:pt x="16965" y="16628"/>
                  </a:lnTo>
                  <a:lnTo>
                    <a:pt x="16819" y="15493"/>
                  </a:lnTo>
                  <a:lnTo>
                    <a:pt x="16707" y="14375"/>
                  </a:lnTo>
                  <a:lnTo>
                    <a:pt x="16684" y="13910"/>
                  </a:lnTo>
                  <a:lnTo>
                    <a:pt x="16662" y="13444"/>
                  </a:lnTo>
                  <a:lnTo>
                    <a:pt x="16684" y="13053"/>
                  </a:lnTo>
                  <a:lnTo>
                    <a:pt x="16752" y="12737"/>
                  </a:lnTo>
                  <a:lnTo>
                    <a:pt x="16819" y="12401"/>
                  </a:lnTo>
                  <a:lnTo>
                    <a:pt x="16920" y="12122"/>
                  </a:lnTo>
                  <a:lnTo>
                    <a:pt x="17055" y="11880"/>
                  </a:lnTo>
                  <a:lnTo>
                    <a:pt x="17179" y="11657"/>
                  </a:lnTo>
                  <a:lnTo>
                    <a:pt x="17337" y="11452"/>
                  </a:lnTo>
                  <a:lnTo>
                    <a:pt x="17483" y="11266"/>
                  </a:lnTo>
                  <a:lnTo>
                    <a:pt x="17663" y="11117"/>
                  </a:lnTo>
                  <a:lnTo>
                    <a:pt x="17832" y="11024"/>
                  </a:lnTo>
                  <a:lnTo>
                    <a:pt x="18000" y="10912"/>
                  </a:lnTo>
                  <a:lnTo>
                    <a:pt x="18180" y="10875"/>
                  </a:lnTo>
                  <a:lnTo>
                    <a:pt x="18349" y="10875"/>
                  </a:lnTo>
                  <a:lnTo>
                    <a:pt x="18518" y="10949"/>
                  </a:lnTo>
                  <a:lnTo>
                    <a:pt x="18675" y="11024"/>
                  </a:lnTo>
                  <a:lnTo>
                    <a:pt x="18822" y="11154"/>
                  </a:lnTo>
                  <a:lnTo>
                    <a:pt x="18979" y="11340"/>
                  </a:lnTo>
                  <a:lnTo>
                    <a:pt x="19103" y="11582"/>
                  </a:lnTo>
                  <a:lnTo>
                    <a:pt x="19238" y="11843"/>
                  </a:lnTo>
                  <a:lnTo>
                    <a:pt x="19407" y="12010"/>
                  </a:lnTo>
                  <a:lnTo>
                    <a:pt x="19575" y="12159"/>
                  </a:lnTo>
                  <a:lnTo>
                    <a:pt x="19789" y="12271"/>
                  </a:lnTo>
                  <a:lnTo>
                    <a:pt x="19992" y="12271"/>
                  </a:lnTo>
                  <a:lnTo>
                    <a:pt x="20205" y="12271"/>
                  </a:lnTo>
                  <a:lnTo>
                    <a:pt x="20419" y="12197"/>
                  </a:lnTo>
                  <a:lnTo>
                    <a:pt x="20610" y="12085"/>
                  </a:lnTo>
                  <a:lnTo>
                    <a:pt x="20813" y="11955"/>
                  </a:lnTo>
                  <a:lnTo>
                    <a:pt x="21004" y="11768"/>
                  </a:lnTo>
                  <a:lnTo>
                    <a:pt x="21173" y="11545"/>
                  </a:lnTo>
                  <a:lnTo>
                    <a:pt x="21330" y="11303"/>
                  </a:lnTo>
                  <a:lnTo>
                    <a:pt x="21432" y="11061"/>
                  </a:lnTo>
                  <a:lnTo>
                    <a:pt x="21544" y="10726"/>
                  </a:lnTo>
                  <a:lnTo>
                    <a:pt x="21589" y="10409"/>
                  </a:lnTo>
                  <a:lnTo>
                    <a:pt x="21612" y="10093"/>
                  </a:lnTo>
                  <a:lnTo>
                    <a:pt x="21589" y="9590"/>
                  </a:lnTo>
                  <a:lnTo>
                    <a:pt x="21544" y="9124"/>
                  </a:lnTo>
                  <a:lnTo>
                    <a:pt x="21432" y="8733"/>
                  </a:lnTo>
                  <a:lnTo>
                    <a:pt x="21330" y="8379"/>
                  </a:lnTo>
                  <a:lnTo>
                    <a:pt x="21173" y="8044"/>
                  </a:lnTo>
                  <a:lnTo>
                    <a:pt x="21004" y="7802"/>
                  </a:lnTo>
                  <a:lnTo>
                    <a:pt x="20813" y="7579"/>
                  </a:lnTo>
                  <a:lnTo>
                    <a:pt x="20610" y="7411"/>
                  </a:lnTo>
                  <a:lnTo>
                    <a:pt x="20419" y="7299"/>
                  </a:lnTo>
                  <a:lnTo>
                    <a:pt x="20205" y="7188"/>
                  </a:lnTo>
                  <a:lnTo>
                    <a:pt x="19992" y="7150"/>
                  </a:lnTo>
                  <a:lnTo>
                    <a:pt x="19789" y="7188"/>
                  </a:lnTo>
                  <a:lnTo>
                    <a:pt x="19575" y="7225"/>
                  </a:lnTo>
                  <a:lnTo>
                    <a:pt x="19407" y="7337"/>
                  </a:lnTo>
                  <a:lnTo>
                    <a:pt x="19238" y="7486"/>
                  </a:lnTo>
                  <a:lnTo>
                    <a:pt x="19103" y="7690"/>
                  </a:lnTo>
                  <a:lnTo>
                    <a:pt x="18979" y="7877"/>
                  </a:lnTo>
                  <a:lnTo>
                    <a:pt x="18799" y="8007"/>
                  </a:lnTo>
                  <a:lnTo>
                    <a:pt x="18630" y="8156"/>
                  </a:lnTo>
                  <a:lnTo>
                    <a:pt x="18439" y="8230"/>
                  </a:lnTo>
                  <a:lnTo>
                    <a:pt x="18237" y="8268"/>
                  </a:lnTo>
                  <a:lnTo>
                    <a:pt x="18045" y="8305"/>
                  </a:lnTo>
                  <a:lnTo>
                    <a:pt x="17854" y="8305"/>
                  </a:lnTo>
                  <a:lnTo>
                    <a:pt x="17663" y="8230"/>
                  </a:lnTo>
                  <a:lnTo>
                    <a:pt x="17460" y="8156"/>
                  </a:lnTo>
                  <a:lnTo>
                    <a:pt x="17269" y="8044"/>
                  </a:lnTo>
                  <a:lnTo>
                    <a:pt x="17100" y="7951"/>
                  </a:lnTo>
                  <a:lnTo>
                    <a:pt x="16943" y="7765"/>
                  </a:lnTo>
                  <a:lnTo>
                    <a:pt x="16819" y="7579"/>
                  </a:lnTo>
                  <a:lnTo>
                    <a:pt x="16707" y="7411"/>
                  </a:lnTo>
                  <a:lnTo>
                    <a:pt x="16639" y="7150"/>
                  </a:lnTo>
                  <a:lnTo>
                    <a:pt x="16605" y="6908"/>
                  </a:lnTo>
                  <a:lnTo>
                    <a:pt x="16583" y="6480"/>
                  </a:lnTo>
                  <a:lnTo>
                    <a:pt x="16583" y="5754"/>
                  </a:lnTo>
                  <a:lnTo>
                    <a:pt x="16617" y="4897"/>
                  </a:lnTo>
                  <a:lnTo>
                    <a:pt x="16662" y="3910"/>
                  </a:lnTo>
                  <a:lnTo>
                    <a:pt x="16729" y="2942"/>
                  </a:lnTo>
                  <a:lnTo>
                    <a:pt x="16797" y="1974"/>
                  </a:lnTo>
                  <a:lnTo>
                    <a:pt x="16875" y="1155"/>
                  </a:lnTo>
                  <a:lnTo>
                    <a:pt x="16943" y="503"/>
                  </a:lnTo>
                  <a:lnTo>
                    <a:pt x="16920" y="503"/>
                  </a:lnTo>
                  <a:lnTo>
                    <a:pt x="16898" y="503"/>
                  </a:lnTo>
                  <a:lnTo>
                    <a:pt x="16234" y="466"/>
                  </a:lnTo>
                  <a:lnTo>
                    <a:pt x="15604" y="410"/>
                  </a:lnTo>
                  <a:lnTo>
                    <a:pt x="15030" y="335"/>
                  </a:lnTo>
                  <a:lnTo>
                    <a:pt x="14490" y="261"/>
                  </a:lnTo>
                  <a:lnTo>
                    <a:pt x="14007" y="149"/>
                  </a:lnTo>
                  <a:lnTo>
                    <a:pt x="13602" y="75"/>
                  </a:lnTo>
                  <a:lnTo>
                    <a:pt x="13298" y="0"/>
                  </a:lnTo>
                  <a:lnTo>
                    <a:pt x="13084" y="0"/>
                  </a:lnTo>
                  <a:lnTo>
                    <a:pt x="12949" y="0"/>
                  </a:lnTo>
                  <a:lnTo>
                    <a:pt x="12825" y="112"/>
                  </a:lnTo>
                  <a:lnTo>
                    <a:pt x="12690" y="261"/>
                  </a:lnTo>
                  <a:lnTo>
                    <a:pt x="12589" y="428"/>
                  </a:lnTo>
                  <a:lnTo>
                    <a:pt x="12477" y="652"/>
                  </a:lnTo>
                  <a:lnTo>
                    <a:pt x="12386" y="894"/>
                  </a:lnTo>
                  <a:lnTo>
                    <a:pt x="12330" y="1192"/>
                  </a:lnTo>
                  <a:lnTo>
                    <a:pt x="12285" y="1508"/>
                  </a:lnTo>
                  <a:lnTo>
                    <a:pt x="12240" y="1825"/>
                  </a:lnTo>
                  <a:lnTo>
                    <a:pt x="12218" y="2197"/>
                  </a:lnTo>
                  <a:lnTo>
                    <a:pt x="12240" y="2514"/>
                  </a:lnTo>
                  <a:lnTo>
                    <a:pt x="12285" y="2868"/>
                  </a:lnTo>
                  <a:lnTo>
                    <a:pt x="12353" y="3222"/>
                  </a:lnTo>
                  <a:lnTo>
                    <a:pt x="12431" y="3538"/>
                  </a:lnTo>
                  <a:lnTo>
                    <a:pt x="12544" y="3873"/>
                  </a:lnTo>
                  <a:lnTo>
                    <a:pt x="12713" y="4153"/>
                  </a:lnTo>
                  <a:lnTo>
                    <a:pt x="12893" y="4469"/>
                  </a:lnTo>
                  <a:lnTo>
                    <a:pt x="13017" y="4842"/>
                  </a:lnTo>
                  <a:lnTo>
                    <a:pt x="13129" y="5233"/>
                  </a:lnTo>
                  <a:lnTo>
                    <a:pt x="13185" y="5586"/>
                  </a:lnTo>
                  <a:lnTo>
                    <a:pt x="13230" y="5977"/>
                  </a:lnTo>
                  <a:lnTo>
                    <a:pt x="13208" y="6368"/>
                  </a:lnTo>
                  <a:lnTo>
                    <a:pt x="13185" y="6722"/>
                  </a:lnTo>
                  <a:lnTo>
                    <a:pt x="13106" y="7076"/>
                  </a:lnTo>
                  <a:lnTo>
                    <a:pt x="13017" y="7411"/>
                  </a:lnTo>
                  <a:lnTo>
                    <a:pt x="12870" y="7728"/>
                  </a:lnTo>
                  <a:lnTo>
                    <a:pt x="12690" y="8007"/>
                  </a:lnTo>
                  <a:lnTo>
                    <a:pt x="12499" y="8268"/>
                  </a:lnTo>
                  <a:lnTo>
                    <a:pt x="12285" y="8473"/>
                  </a:lnTo>
                  <a:lnTo>
                    <a:pt x="12027" y="8659"/>
                  </a:lnTo>
                  <a:lnTo>
                    <a:pt x="11723" y="8770"/>
                  </a:lnTo>
                  <a:lnTo>
                    <a:pt x="11419" y="8808"/>
                  </a:lnTo>
                  <a:lnTo>
                    <a:pt x="11250" y="8808"/>
                  </a:lnTo>
                  <a:lnTo>
                    <a:pt x="11093" y="8808"/>
                  </a:lnTo>
                  <a:lnTo>
                    <a:pt x="10969" y="8770"/>
                  </a:lnTo>
                  <a:lnTo>
                    <a:pt x="10812" y="8696"/>
                  </a:lnTo>
                  <a:lnTo>
                    <a:pt x="10688" y="8622"/>
                  </a:lnTo>
                  <a:lnTo>
                    <a:pt x="10575" y="8547"/>
                  </a:lnTo>
                  <a:lnTo>
                    <a:pt x="10452" y="8435"/>
                  </a:lnTo>
                  <a:lnTo>
                    <a:pt x="10339" y="8305"/>
                  </a:lnTo>
                  <a:lnTo>
                    <a:pt x="10148" y="8044"/>
                  </a:lnTo>
                  <a:lnTo>
                    <a:pt x="10002" y="7728"/>
                  </a:lnTo>
                  <a:lnTo>
                    <a:pt x="9867" y="7374"/>
                  </a:lnTo>
                  <a:lnTo>
                    <a:pt x="9754" y="6983"/>
                  </a:lnTo>
                  <a:lnTo>
                    <a:pt x="9698" y="6592"/>
                  </a:lnTo>
                  <a:lnTo>
                    <a:pt x="9653" y="6201"/>
                  </a:lnTo>
                  <a:lnTo>
                    <a:pt x="9630" y="5754"/>
                  </a:lnTo>
                  <a:lnTo>
                    <a:pt x="9653" y="5363"/>
                  </a:lnTo>
                  <a:lnTo>
                    <a:pt x="9720" y="4972"/>
                  </a:lnTo>
                  <a:lnTo>
                    <a:pt x="9799" y="4618"/>
                  </a:lnTo>
                  <a:lnTo>
                    <a:pt x="9912" y="4302"/>
                  </a:lnTo>
                  <a:lnTo>
                    <a:pt x="10035" y="4004"/>
                  </a:lnTo>
                  <a:lnTo>
                    <a:pt x="10170" y="3799"/>
                  </a:lnTo>
                  <a:lnTo>
                    <a:pt x="10283" y="3575"/>
                  </a:lnTo>
                  <a:lnTo>
                    <a:pt x="10362" y="3333"/>
                  </a:lnTo>
                  <a:lnTo>
                    <a:pt x="10429" y="3091"/>
                  </a:lnTo>
                  <a:lnTo>
                    <a:pt x="10474" y="2830"/>
                  </a:lnTo>
                  <a:lnTo>
                    <a:pt x="10497" y="2588"/>
                  </a:lnTo>
                  <a:lnTo>
                    <a:pt x="10474" y="2328"/>
                  </a:lnTo>
                  <a:lnTo>
                    <a:pt x="10429" y="2123"/>
                  </a:lnTo>
                  <a:lnTo>
                    <a:pt x="10362" y="1862"/>
                  </a:lnTo>
                  <a:lnTo>
                    <a:pt x="10260" y="1620"/>
                  </a:lnTo>
                  <a:lnTo>
                    <a:pt x="10125" y="1397"/>
                  </a:lnTo>
                  <a:lnTo>
                    <a:pt x="9934" y="1192"/>
                  </a:lnTo>
                  <a:lnTo>
                    <a:pt x="9720" y="968"/>
                  </a:lnTo>
                  <a:lnTo>
                    <a:pt x="9462" y="801"/>
                  </a:lnTo>
                  <a:lnTo>
                    <a:pt x="9158" y="652"/>
                  </a:lnTo>
                  <a:lnTo>
                    <a:pt x="8809" y="503"/>
                  </a:lnTo>
                  <a:lnTo>
                    <a:pt x="8438" y="428"/>
                  </a:lnTo>
                  <a:lnTo>
                    <a:pt x="7965" y="410"/>
                  </a:lnTo>
                  <a:lnTo>
                    <a:pt x="7380" y="410"/>
                  </a:lnTo>
                  <a:lnTo>
                    <a:pt x="6784" y="428"/>
                  </a:lnTo>
                  <a:lnTo>
                    <a:pt x="6154" y="503"/>
                  </a:lnTo>
                  <a:lnTo>
                    <a:pt x="5569" y="615"/>
                  </a:lnTo>
                  <a:lnTo>
                    <a:pt x="5074" y="726"/>
                  </a:lnTo>
                  <a:lnTo>
                    <a:pt x="4692" y="838"/>
                  </a:lnTo>
                  <a:lnTo>
                    <a:pt x="4815" y="1546"/>
                  </a:lnTo>
                  <a:lnTo>
                    <a:pt x="4995" y="2477"/>
                  </a:lnTo>
                  <a:lnTo>
                    <a:pt x="5142" y="3538"/>
                  </a:lnTo>
                  <a:lnTo>
                    <a:pt x="5265" y="4655"/>
                  </a:lnTo>
                  <a:lnTo>
                    <a:pt x="5310" y="5195"/>
                  </a:lnTo>
                  <a:lnTo>
                    <a:pt x="5355" y="5735"/>
                  </a:lnTo>
                  <a:lnTo>
                    <a:pt x="5378" y="6257"/>
                  </a:lnTo>
                  <a:lnTo>
                    <a:pt x="5378" y="6722"/>
                  </a:lnTo>
                  <a:lnTo>
                    <a:pt x="5333" y="7150"/>
                  </a:lnTo>
                  <a:lnTo>
                    <a:pt x="5288" y="7523"/>
                  </a:lnTo>
                  <a:lnTo>
                    <a:pt x="5254" y="7690"/>
                  </a:lnTo>
                  <a:lnTo>
                    <a:pt x="5209" y="7839"/>
                  </a:lnTo>
                  <a:lnTo>
                    <a:pt x="5164" y="7951"/>
                  </a:lnTo>
                  <a:lnTo>
                    <a:pt x="5097" y="8044"/>
                  </a:lnTo>
                  <a:lnTo>
                    <a:pt x="4973" y="8230"/>
                  </a:lnTo>
                  <a:lnTo>
                    <a:pt x="4815" y="8379"/>
                  </a:lnTo>
                  <a:lnTo>
                    <a:pt x="4692" y="8510"/>
                  </a:lnTo>
                  <a:lnTo>
                    <a:pt x="4534" y="8622"/>
                  </a:lnTo>
                  <a:lnTo>
                    <a:pt x="4388" y="8696"/>
                  </a:lnTo>
                  <a:lnTo>
                    <a:pt x="4230" y="8733"/>
                  </a:lnTo>
                  <a:lnTo>
                    <a:pt x="4062" y="8770"/>
                  </a:lnTo>
                  <a:lnTo>
                    <a:pt x="3915" y="8770"/>
                  </a:lnTo>
                  <a:lnTo>
                    <a:pt x="3758" y="8733"/>
                  </a:lnTo>
                  <a:lnTo>
                    <a:pt x="3634" y="8696"/>
                  </a:lnTo>
                  <a:lnTo>
                    <a:pt x="3477" y="8659"/>
                  </a:lnTo>
                  <a:lnTo>
                    <a:pt x="3353" y="8584"/>
                  </a:lnTo>
                  <a:lnTo>
                    <a:pt x="3218" y="8473"/>
                  </a:lnTo>
                  <a:lnTo>
                    <a:pt x="3094" y="8342"/>
                  </a:lnTo>
                  <a:lnTo>
                    <a:pt x="2982" y="8230"/>
                  </a:lnTo>
                  <a:lnTo>
                    <a:pt x="2892" y="8044"/>
                  </a:lnTo>
                  <a:lnTo>
                    <a:pt x="2745" y="7839"/>
                  </a:lnTo>
                  <a:lnTo>
                    <a:pt x="2577" y="7653"/>
                  </a:lnTo>
                  <a:lnTo>
                    <a:pt x="2374" y="7523"/>
                  </a:lnTo>
                  <a:lnTo>
                    <a:pt x="2138" y="7448"/>
                  </a:lnTo>
                  <a:lnTo>
                    <a:pt x="1924" y="7411"/>
                  </a:lnTo>
                  <a:lnTo>
                    <a:pt x="1665" y="7411"/>
                  </a:lnTo>
                  <a:lnTo>
                    <a:pt x="1429" y="7448"/>
                  </a:lnTo>
                  <a:lnTo>
                    <a:pt x="1193" y="7541"/>
                  </a:lnTo>
                  <a:lnTo>
                    <a:pt x="956" y="7690"/>
                  </a:lnTo>
                  <a:lnTo>
                    <a:pt x="743" y="7914"/>
                  </a:lnTo>
                  <a:lnTo>
                    <a:pt x="518" y="8193"/>
                  </a:lnTo>
                  <a:lnTo>
                    <a:pt x="349" y="8510"/>
                  </a:lnTo>
                  <a:lnTo>
                    <a:pt x="282" y="8696"/>
                  </a:lnTo>
                  <a:lnTo>
                    <a:pt x="203" y="8901"/>
                  </a:lnTo>
                  <a:lnTo>
                    <a:pt x="158" y="9124"/>
                  </a:lnTo>
                  <a:lnTo>
                    <a:pt x="90" y="9329"/>
                  </a:lnTo>
                  <a:lnTo>
                    <a:pt x="45" y="9590"/>
                  </a:lnTo>
                  <a:lnTo>
                    <a:pt x="23" y="9869"/>
                  </a:lnTo>
                  <a:lnTo>
                    <a:pt x="0" y="10167"/>
                  </a:lnTo>
                  <a:lnTo>
                    <a:pt x="0" y="10446"/>
                  </a:lnTo>
                  <a:lnTo>
                    <a:pt x="0" y="10688"/>
                  </a:lnTo>
                  <a:lnTo>
                    <a:pt x="23" y="10949"/>
                  </a:lnTo>
                  <a:lnTo>
                    <a:pt x="45" y="11154"/>
                  </a:lnTo>
                  <a:lnTo>
                    <a:pt x="90" y="11377"/>
                  </a:lnTo>
                  <a:lnTo>
                    <a:pt x="135" y="11582"/>
                  </a:lnTo>
                  <a:lnTo>
                    <a:pt x="203" y="11768"/>
                  </a:lnTo>
                  <a:lnTo>
                    <a:pt x="259" y="11955"/>
                  </a:lnTo>
                  <a:lnTo>
                    <a:pt x="349" y="12122"/>
                  </a:lnTo>
                  <a:lnTo>
                    <a:pt x="507" y="12401"/>
                  </a:lnTo>
                  <a:lnTo>
                    <a:pt x="698" y="12662"/>
                  </a:lnTo>
                  <a:lnTo>
                    <a:pt x="911" y="12848"/>
                  </a:lnTo>
                  <a:lnTo>
                    <a:pt x="1125" y="12979"/>
                  </a:lnTo>
                  <a:lnTo>
                    <a:pt x="1362" y="13090"/>
                  </a:lnTo>
                  <a:lnTo>
                    <a:pt x="1575" y="13165"/>
                  </a:lnTo>
                  <a:lnTo>
                    <a:pt x="1823" y="13165"/>
                  </a:lnTo>
                  <a:lnTo>
                    <a:pt x="2037" y="13128"/>
                  </a:lnTo>
                  <a:lnTo>
                    <a:pt x="2228" y="13053"/>
                  </a:lnTo>
                  <a:lnTo>
                    <a:pt x="2397" y="12942"/>
                  </a:lnTo>
                  <a:lnTo>
                    <a:pt x="2554" y="12774"/>
                  </a:lnTo>
                  <a:lnTo>
                    <a:pt x="2655" y="12588"/>
                  </a:lnTo>
                  <a:lnTo>
                    <a:pt x="2768" y="12401"/>
                  </a:lnTo>
                  <a:lnTo>
                    <a:pt x="2892" y="12271"/>
                  </a:lnTo>
                  <a:lnTo>
                    <a:pt x="3049" y="12159"/>
                  </a:lnTo>
                  <a:lnTo>
                    <a:pt x="3195" y="12085"/>
                  </a:lnTo>
                  <a:lnTo>
                    <a:pt x="3375" y="12085"/>
                  </a:lnTo>
                  <a:lnTo>
                    <a:pt x="3544" y="12085"/>
                  </a:lnTo>
                  <a:lnTo>
                    <a:pt x="3690" y="12159"/>
                  </a:lnTo>
                  <a:lnTo>
                    <a:pt x="3870" y="12234"/>
                  </a:lnTo>
                  <a:lnTo>
                    <a:pt x="4039" y="12346"/>
                  </a:lnTo>
                  <a:lnTo>
                    <a:pt x="4197" y="12476"/>
                  </a:lnTo>
                  <a:lnTo>
                    <a:pt x="4320" y="12625"/>
                  </a:lnTo>
                  <a:lnTo>
                    <a:pt x="4455" y="12811"/>
                  </a:lnTo>
                  <a:lnTo>
                    <a:pt x="4534" y="13016"/>
                  </a:lnTo>
                  <a:lnTo>
                    <a:pt x="4624" y="13239"/>
                  </a:lnTo>
                  <a:lnTo>
                    <a:pt x="4669" y="13444"/>
                  </a:lnTo>
                  <a:lnTo>
                    <a:pt x="4692" y="13668"/>
                  </a:lnTo>
                  <a:lnTo>
                    <a:pt x="4669" y="14264"/>
                  </a:lnTo>
                  <a:lnTo>
                    <a:pt x="4624" y="15027"/>
                  </a:lnTo>
                  <a:lnTo>
                    <a:pt x="4579" y="15958"/>
                  </a:lnTo>
                  <a:lnTo>
                    <a:pt x="4557" y="16908"/>
                  </a:lnTo>
                  <a:lnTo>
                    <a:pt x="4534" y="17950"/>
                  </a:lnTo>
                  <a:lnTo>
                    <a:pt x="4534" y="18993"/>
                  </a:lnTo>
                  <a:lnTo>
                    <a:pt x="4557" y="19496"/>
                  </a:lnTo>
                  <a:lnTo>
                    <a:pt x="4579" y="19962"/>
                  </a:lnTo>
                  <a:lnTo>
                    <a:pt x="4624" y="20408"/>
                  </a:lnTo>
                  <a:lnTo>
                    <a:pt x="4692" y="20818"/>
                  </a:lnTo>
                  <a:lnTo>
                    <a:pt x="4815" y="20911"/>
                  </a:lnTo>
                  <a:lnTo>
                    <a:pt x="5007" y="20986"/>
                  </a:lnTo>
                  <a:lnTo>
                    <a:pt x="5232" y="21060"/>
                  </a:lnTo>
                  <a:lnTo>
                    <a:pt x="5445" y="21097"/>
                  </a:lnTo>
                  <a:lnTo>
                    <a:pt x="6008" y="21097"/>
                  </a:lnTo>
                  <a:lnTo>
                    <a:pt x="6604" y="21060"/>
                  </a:lnTo>
                  <a:lnTo>
                    <a:pt x="7279" y="20986"/>
                  </a:lnTo>
                  <a:lnTo>
                    <a:pt x="7965" y="20911"/>
                  </a:lnTo>
                  <a:lnTo>
                    <a:pt x="8663" y="20837"/>
                  </a:lnTo>
                  <a:lnTo>
                    <a:pt x="9327" y="20818"/>
                  </a:lnTo>
                  <a:close/>
                </a:path>
              </a:pathLst>
            </a:custGeom>
            <a:solidFill>
              <a:srgbClr val="CCCCFF"/>
            </a:solidFill>
            <a:ln cap="flat" cmpd="sng" w="2857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Tahoma"/>
                <a:ea typeface="Tahoma"/>
                <a:cs typeface="Tahoma"/>
                <a:sym typeface="Tahoma"/>
              </a:endParaRPr>
            </a:p>
          </p:txBody>
        </p:sp>
      </p:gr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4" name="Shape 394"/>
        <p:cNvGrpSpPr/>
        <p:nvPr/>
      </p:nvGrpSpPr>
      <p:grpSpPr>
        <a:xfrm>
          <a:off x="0" y="0"/>
          <a:ext cx="0" cy="0"/>
          <a:chOff x="0" y="0"/>
          <a:chExt cx="0" cy="0"/>
        </a:xfrm>
      </p:grpSpPr>
      <p:sp>
        <p:nvSpPr>
          <p:cNvPr id="395" name="Shape 395"/>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Example of Logos</a:t>
            </a:r>
          </a:p>
        </p:txBody>
      </p:sp>
      <p:sp>
        <p:nvSpPr>
          <p:cNvPr id="396" name="Shape 396"/>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4999"/>
              <a:buFont typeface="Noto Symbol"/>
              <a:buNone/>
            </a:pPr>
            <a:r>
              <a:t/>
            </a:r>
            <a:endParaRPr b="0" baseline="30000" i="0" sz="2000" u="none" cap="none" strike="noStrike">
              <a:solidFill>
                <a:schemeClr val="lt1"/>
              </a:solidFill>
              <a:latin typeface="Tahoma"/>
              <a:ea typeface="Tahoma"/>
              <a:cs typeface="Tahoma"/>
              <a:sym typeface="Tahoma"/>
            </a:endParaRPr>
          </a:p>
          <a:p>
            <a:pPr indent="-342900" lvl="0" marL="342900" marR="0" rtl="0" algn="l">
              <a:lnSpc>
                <a:spcPct val="10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Tahoma"/>
                <a:ea typeface="Tahoma"/>
                <a:cs typeface="Tahoma"/>
                <a:sym typeface="Tahoma"/>
              </a:rPr>
              <a:t>Rational choice theory in political science has made much of the fact that it is seemingly irrational to vote in a large-scale election. This is because the probability that your single vote will determine the outcome is generally very close to zero, while the act of voting entails some small but real costs. Even in a close election like Florida in 2000, an individual’s vote would really “count” only if the margin of victory was exactly one vote.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0" name="Shape 400"/>
        <p:cNvGrpSpPr/>
        <p:nvPr/>
      </p:nvGrpSpPr>
      <p:grpSpPr>
        <a:xfrm>
          <a:off x="0" y="0"/>
          <a:ext cx="0" cy="0"/>
          <a:chOff x="0" y="0"/>
          <a:chExt cx="0" cy="0"/>
        </a:xfrm>
      </p:grpSpPr>
      <p:sp>
        <p:nvSpPr>
          <p:cNvPr id="401" name="Shape 401"/>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Rhetorical Devices</a:t>
            </a:r>
          </a:p>
        </p:txBody>
      </p:sp>
      <p:sp>
        <p:nvSpPr>
          <p:cNvPr id="402" name="Shape 402"/>
          <p:cNvSpPr txBox="1"/>
          <p:nvPr>
            <p:ph idx="1" type="body"/>
          </p:nvPr>
        </p:nvSpPr>
        <p:spPr>
          <a:xfrm>
            <a:off x="457200" y="1600200"/>
            <a:ext cx="8229600" cy="3733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What does rhetoric mean anyway?</a:t>
            </a:r>
          </a:p>
          <a:p>
            <a:pPr indent="-342900" lvl="0" marL="342900" marR="0" rtl="0" algn="l">
              <a:lnSpc>
                <a:spcPct val="100000"/>
              </a:lnSpc>
              <a:spcBef>
                <a:spcPts val="640"/>
              </a:spcBef>
              <a:spcAft>
                <a:spcPts val="0"/>
              </a:spcAft>
              <a:buClr>
                <a:schemeClr val="lt1"/>
              </a:buClr>
              <a:buSzPct val="25000"/>
              <a:buFont typeface="Tahoma"/>
              <a:buNone/>
            </a:pPr>
            <a:r>
              <a:t/>
            </a:r>
            <a:endParaRPr b="0" i="0" sz="3200" u="none" cap="none" strike="noStrike">
              <a:solidFill>
                <a:schemeClr val="lt1"/>
              </a:solidFill>
              <a:latin typeface="Tahoma"/>
              <a:ea typeface="Tahoma"/>
              <a:cs typeface="Tahoma"/>
              <a:sym typeface="Tahoma"/>
            </a:endParaRPr>
          </a:p>
          <a:p>
            <a:pPr indent="-285750" lvl="1" marL="742950" marR="0" rtl="0" algn="l">
              <a:lnSpc>
                <a:spcPct val="100000"/>
              </a:lnSpc>
              <a:spcBef>
                <a:spcPts val="560"/>
              </a:spcBef>
              <a:spcAft>
                <a:spcPts val="0"/>
              </a:spcAft>
              <a:buClr>
                <a:schemeClr val="lt1"/>
              </a:buClr>
              <a:buSzPct val="65000"/>
              <a:buFont typeface="Noto Symbol"/>
              <a:buChar char="■"/>
            </a:pPr>
            <a:r>
              <a:rPr b="1" i="0" lang="en-US" sz="2800" u="none" cap="none" strike="noStrike">
                <a:solidFill>
                  <a:schemeClr val="lt1"/>
                </a:solidFill>
                <a:latin typeface="Tahoma"/>
                <a:ea typeface="Tahoma"/>
                <a:cs typeface="Tahoma"/>
                <a:sym typeface="Tahoma"/>
              </a:rPr>
              <a:t>Rhetoric</a:t>
            </a:r>
            <a:r>
              <a:rPr b="0" i="0" lang="en-US" sz="2800" u="none" cap="none" strike="noStrike">
                <a:solidFill>
                  <a:schemeClr val="lt1"/>
                </a:solidFill>
                <a:latin typeface="Tahoma"/>
                <a:ea typeface="Tahoma"/>
                <a:cs typeface="Tahoma"/>
                <a:sym typeface="Tahoma"/>
              </a:rPr>
              <a:t> is the art of discourse (conversation), that aims to improve the facility of speakers or writers who attempt to inform, persuade, or motivate particular audiences in a specific situation.</a:t>
            </a:r>
          </a:p>
          <a:p>
            <a:pPr indent="0" lvl="0" marL="0" marR="0" rtl="0" algn="l">
              <a:spcBef>
                <a:spcPts val="0"/>
              </a:spcBef>
              <a:buSzPct val="25000"/>
              <a:buNone/>
            </a:pPr>
            <a:r>
              <a:t/>
            </a:r>
            <a:endParaRPr b="0" i="0" sz="2800" u="none" cap="none" strike="noStrike">
              <a:solidFill>
                <a:schemeClr val="lt1"/>
              </a:solidFill>
              <a:latin typeface="Tahoma"/>
              <a:ea typeface="Tahoma"/>
              <a:cs typeface="Tahoma"/>
              <a:sym typeface="Tahoma"/>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6" name="Shape 406"/>
        <p:cNvGrpSpPr/>
        <p:nvPr/>
      </p:nvGrpSpPr>
      <p:grpSpPr>
        <a:xfrm>
          <a:off x="0" y="0"/>
          <a:ext cx="0" cy="0"/>
          <a:chOff x="0" y="0"/>
          <a:chExt cx="0" cy="0"/>
        </a:xfrm>
      </p:grpSpPr>
      <p:sp>
        <p:nvSpPr>
          <p:cNvPr id="407" name="Shape 407"/>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Parallelism</a:t>
            </a:r>
          </a:p>
        </p:txBody>
      </p:sp>
      <p:sp>
        <p:nvSpPr>
          <p:cNvPr id="408" name="Shape 408"/>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Writing structures that are grammatically parallel helps the reader understand the points better because they flow smoothly.</a:t>
            </a:r>
          </a:p>
          <a:p>
            <a:pPr indent="-342900" lvl="0" marL="342900" marR="0" rtl="0" algn="l">
              <a:lnSpc>
                <a:spcPct val="100000"/>
              </a:lnSpc>
              <a:spcBef>
                <a:spcPts val="640"/>
              </a:spcBef>
              <a:spcAft>
                <a:spcPts val="0"/>
              </a:spcAft>
              <a:buClr>
                <a:schemeClr val="lt1"/>
              </a:buClr>
              <a:buSzPct val="25000"/>
              <a:buFont typeface="Tahoma"/>
              <a:buNone/>
            </a:pPr>
            <a:r>
              <a:rPr b="0" i="0" lang="en-US" sz="3200" u="none" cap="none" strike="noStrike">
                <a:solidFill>
                  <a:schemeClr val="lt1"/>
                </a:solidFill>
                <a:latin typeface="Tahoma"/>
                <a:ea typeface="Tahoma"/>
                <a:cs typeface="Tahoma"/>
                <a:sym typeface="Tahoma"/>
              </a:rPr>
              <a:t> </a:t>
            </a:r>
          </a:p>
          <a:p>
            <a:pPr indent="-342900" lvl="0" marL="342900" marR="0" rtl="0" algn="l">
              <a:lnSpc>
                <a:spcPct val="100000"/>
              </a:lnSpc>
              <a:spcBef>
                <a:spcPts val="640"/>
              </a:spcBef>
              <a:spcAft>
                <a:spcPts val="0"/>
              </a:spcAft>
              <a:buClr>
                <a:schemeClr val="lt1"/>
              </a:buClr>
              <a:buSzPct val="25000"/>
              <a:buFont typeface="Tahoma"/>
              <a:buNone/>
            </a:pPr>
            <a:r>
              <a:rPr b="0" i="1" lang="en-US" sz="3200" u="none" cap="none" strike="noStrike">
                <a:solidFill>
                  <a:schemeClr val="lt1"/>
                </a:solidFill>
                <a:latin typeface="Tahoma"/>
                <a:ea typeface="Tahoma"/>
                <a:cs typeface="Tahoma"/>
                <a:sym typeface="Tahoma"/>
              </a:rPr>
              <a:t>	</a:t>
            </a:r>
            <a:r>
              <a:rPr b="0" i="1" lang="en-US" sz="2800" u="none" cap="none" strike="noStrike">
                <a:solidFill>
                  <a:schemeClr val="lt1"/>
                </a:solidFill>
                <a:latin typeface="Tahoma"/>
                <a:ea typeface="Tahoma"/>
                <a:cs typeface="Tahoma"/>
                <a:sym typeface="Tahoma"/>
              </a:rPr>
              <a:t>Ask not what your country can do for you, ask what you can do for your country. –JFK</a:t>
            </a:r>
          </a:p>
          <a:p>
            <a:pPr indent="-342900" lvl="0" marL="342900" marR="0" rtl="0" algn="l">
              <a:lnSpc>
                <a:spcPct val="100000"/>
              </a:lnSpc>
              <a:spcBef>
                <a:spcPts val="560"/>
              </a:spcBef>
              <a:spcAft>
                <a:spcPts val="0"/>
              </a:spcAft>
              <a:buClr>
                <a:schemeClr val="lt1"/>
              </a:buClr>
              <a:buSzPct val="25000"/>
              <a:buFont typeface="Tahoma"/>
              <a:buNone/>
            </a:pPr>
            <a:r>
              <a:t/>
            </a:r>
            <a:endParaRPr b="0" i="1" sz="2800" u="none" cap="none" strike="noStrike">
              <a:solidFill>
                <a:schemeClr val="lt1"/>
              </a:solidFill>
              <a:latin typeface="Tahoma"/>
              <a:ea typeface="Tahoma"/>
              <a:cs typeface="Tahoma"/>
              <a:sym typeface="Tahoma"/>
            </a:endParaRPr>
          </a:p>
          <a:p>
            <a:pPr indent="-342900" lvl="0" marL="342900" marR="0" rtl="0" algn="l">
              <a:lnSpc>
                <a:spcPct val="100000"/>
              </a:lnSpc>
              <a:spcBef>
                <a:spcPts val="560"/>
              </a:spcBef>
              <a:spcAft>
                <a:spcPts val="0"/>
              </a:spcAft>
              <a:buClr>
                <a:schemeClr val="lt1"/>
              </a:buClr>
              <a:buSzPct val="25000"/>
              <a:buFont typeface="Tahoma"/>
              <a:buNone/>
            </a:pPr>
            <a:r>
              <a:rPr b="0" i="1" lang="en-US" sz="2800" u="none" cap="none" strike="noStrike">
                <a:solidFill>
                  <a:schemeClr val="lt1"/>
                </a:solidFill>
                <a:latin typeface="Tahoma"/>
                <a:ea typeface="Tahoma"/>
                <a:cs typeface="Tahoma"/>
                <a:sym typeface="Tahoma"/>
              </a:rPr>
              <a:t>	If there is anyone out there who still doubts…who still wonders…who still questions</a:t>
            </a:r>
            <a:r>
              <a:rPr b="0" i="0" lang="en-US" sz="2800" u="none" cap="none" strike="noStrike">
                <a:solidFill>
                  <a:schemeClr val="lt1"/>
                </a:solidFill>
                <a:latin typeface="Tahoma"/>
                <a:ea typeface="Tahoma"/>
                <a:cs typeface="Tahoma"/>
                <a:sym typeface="Tahoma"/>
              </a:rPr>
              <a:t>.</a:t>
            </a:r>
          </a:p>
          <a:p>
            <a:pPr indent="-342900" lvl="0" marL="342900" marR="0" rtl="0" algn="l">
              <a:lnSpc>
                <a:spcPct val="100000"/>
              </a:lnSpc>
              <a:spcBef>
                <a:spcPts val="560"/>
              </a:spcBef>
              <a:spcAft>
                <a:spcPts val="0"/>
              </a:spcAft>
              <a:buClr>
                <a:schemeClr val="lt1"/>
              </a:buClr>
              <a:buSzPct val="25000"/>
              <a:buFont typeface="Tahoma"/>
              <a:buNone/>
            </a:pPr>
            <a:r>
              <a:t/>
            </a:r>
            <a:endParaRPr b="0" i="0" sz="2800" u="none" cap="none" strike="noStrike">
              <a:solidFill>
                <a:schemeClr val="lt1"/>
              </a:solidFill>
              <a:latin typeface="Tahoma"/>
              <a:ea typeface="Tahoma"/>
              <a:cs typeface="Tahoma"/>
              <a:sym typeface="Tahoma"/>
            </a:endParaRPr>
          </a:p>
          <a:p>
            <a:pPr indent="-342900" lvl="0" marL="342900" marR="0" rtl="0" algn="l">
              <a:lnSpc>
                <a:spcPct val="100000"/>
              </a:lnSpc>
              <a:spcBef>
                <a:spcPts val="560"/>
              </a:spcBef>
              <a:spcAft>
                <a:spcPts val="0"/>
              </a:spcAft>
              <a:buClr>
                <a:schemeClr val="lt1"/>
              </a:buClr>
              <a:buSzPct val="25000"/>
              <a:buFont typeface="Tahoma"/>
              <a:buNone/>
            </a:pPr>
            <a:r>
              <a:rPr b="0" i="1" lang="en-US" sz="2800" u="none" cap="none" strike="noStrike">
                <a:solidFill>
                  <a:schemeClr val="lt1"/>
                </a:solidFill>
                <a:latin typeface="Tahoma"/>
                <a:ea typeface="Tahoma"/>
                <a:cs typeface="Tahoma"/>
                <a:sym typeface="Tahoma"/>
              </a:rPr>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2" name="Shape 412"/>
        <p:cNvGrpSpPr/>
        <p:nvPr/>
      </p:nvGrpSpPr>
      <p:grpSpPr>
        <a:xfrm>
          <a:off x="0" y="0"/>
          <a:ext cx="0" cy="0"/>
          <a:chOff x="0" y="0"/>
          <a:chExt cx="0" cy="0"/>
        </a:xfrm>
      </p:grpSpPr>
      <p:sp>
        <p:nvSpPr>
          <p:cNvPr id="413" name="Shape 413"/>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Repetition</a:t>
            </a:r>
          </a:p>
        </p:txBody>
      </p:sp>
      <p:sp>
        <p:nvSpPr>
          <p:cNvPr id="414" name="Shape 414"/>
          <p:cNvSpPr txBox="1"/>
          <p:nvPr>
            <p:ph idx="1" type="body"/>
          </p:nvPr>
        </p:nvSpPr>
        <p:spPr>
          <a:xfrm>
            <a:off x="457200" y="990600"/>
            <a:ext cx="8229600" cy="5562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Repetition can be effective in creating a sense of structure and power. In both speech and literature, repeating small phrases can ingrain an idea in the minds of the audience.</a:t>
            </a:r>
          </a:p>
          <a:p>
            <a:pPr indent="-342900" lvl="0" marL="342900" marR="0" rtl="0" algn="l">
              <a:lnSpc>
                <a:spcPct val="100000"/>
              </a:lnSpc>
              <a:spcBef>
                <a:spcPts val="640"/>
              </a:spcBef>
              <a:spcAft>
                <a:spcPts val="0"/>
              </a:spcAft>
              <a:buClr>
                <a:schemeClr val="lt1"/>
              </a:buClr>
              <a:buSzPct val="25000"/>
              <a:buFont typeface="Tahoma"/>
              <a:buNone/>
            </a:pPr>
            <a:r>
              <a:t/>
            </a:r>
            <a:endParaRPr b="0" i="0" sz="3200" u="none" cap="none" strike="noStrike">
              <a:solidFill>
                <a:schemeClr val="lt1"/>
              </a:solidFill>
              <a:latin typeface="Tahoma"/>
              <a:ea typeface="Tahoma"/>
              <a:cs typeface="Tahoma"/>
              <a:sym typeface="Tahoma"/>
            </a:endParaRPr>
          </a:p>
          <a:p>
            <a:pPr indent="-342900" lvl="0" marL="342900" marR="0" rtl="0" algn="l">
              <a:lnSpc>
                <a:spcPct val="100000"/>
              </a:lnSpc>
              <a:spcBef>
                <a:spcPts val="560"/>
              </a:spcBef>
              <a:spcAft>
                <a:spcPts val="0"/>
              </a:spcAft>
              <a:buClr>
                <a:schemeClr val="lt1"/>
              </a:buClr>
              <a:buSzPct val="25000"/>
              <a:buFont typeface="Tahoma"/>
              <a:buNone/>
            </a:pPr>
            <a:r>
              <a:rPr b="0" i="0" lang="en-US" sz="2800" u="none" cap="none" strike="noStrike">
                <a:solidFill>
                  <a:schemeClr val="lt1"/>
                </a:solidFill>
                <a:latin typeface="Tahoma"/>
                <a:ea typeface="Tahoma"/>
                <a:cs typeface="Tahoma"/>
                <a:sym typeface="Tahoma"/>
              </a:rPr>
              <a:t>	</a:t>
            </a:r>
            <a:r>
              <a:rPr b="0" i="1" lang="en-US" sz="2800" u="none" cap="none" strike="noStrike">
                <a:solidFill>
                  <a:schemeClr val="lt1"/>
                </a:solidFill>
                <a:latin typeface="Tahoma"/>
                <a:ea typeface="Tahoma"/>
                <a:cs typeface="Tahoma"/>
                <a:sym typeface="Tahoma"/>
              </a:rPr>
              <a:t>Yes, we can, to opportunity and prosperity. Yes, we can heal this nation. Yes, we can repair this world. Yes, we can. </a:t>
            </a:r>
          </a:p>
          <a:p>
            <a:pPr indent="-342900" lvl="0" marL="342900" marR="0" rtl="0" algn="l">
              <a:lnSpc>
                <a:spcPct val="100000"/>
              </a:lnSpc>
              <a:spcBef>
                <a:spcPts val="560"/>
              </a:spcBef>
              <a:spcAft>
                <a:spcPts val="0"/>
              </a:spcAft>
              <a:buClr>
                <a:schemeClr val="lt1"/>
              </a:buClr>
              <a:buSzPct val="25000"/>
              <a:buFont typeface="Tahoma"/>
              <a:buNone/>
            </a:pPr>
            <a:r>
              <a:t/>
            </a:r>
            <a:endParaRPr b="0" i="1" sz="2800" u="none" cap="none" strike="noStrike">
              <a:solidFill>
                <a:schemeClr val="lt1"/>
              </a:solidFill>
              <a:latin typeface="Tahoma"/>
              <a:ea typeface="Tahoma"/>
              <a:cs typeface="Tahoma"/>
              <a:sym typeface="Tahoma"/>
            </a:endParaRPr>
          </a:p>
          <a:p>
            <a:pPr indent="-342900" lvl="0" marL="342900" marR="0" rtl="0" algn="l">
              <a:lnSpc>
                <a:spcPct val="100000"/>
              </a:lnSpc>
              <a:spcBef>
                <a:spcPts val="560"/>
              </a:spcBef>
              <a:spcAft>
                <a:spcPts val="0"/>
              </a:spcAft>
              <a:buClr>
                <a:schemeClr val="lt1"/>
              </a:buClr>
              <a:buSzPct val="25000"/>
              <a:buFont typeface="Tahoma"/>
              <a:buNone/>
            </a:pPr>
            <a:r>
              <a:rPr b="0" i="1" lang="en-US" sz="2800" u="none" cap="none" strike="noStrike">
                <a:solidFill>
                  <a:schemeClr val="lt1"/>
                </a:solidFill>
                <a:latin typeface="Tahoma"/>
                <a:ea typeface="Tahoma"/>
                <a:cs typeface="Tahoma"/>
                <a:sym typeface="Tahoma"/>
              </a:rPr>
              <a:t>	I had a dream…</a:t>
            </a:r>
          </a:p>
          <a:p>
            <a:pPr indent="0" lvl="0" marL="0" marR="0" rtl="0" algn="l">
              <a:spcBef>
                <a:spcPts val="0"/>
              </a:spcBef>
              <a:buSzPct val="25000"/>
              <a:buNone/>
            </a:pPr>
            <a:r>
              <a:t/>
            </a:r>
            <a:endParaRPr b="0" i="1" sz="2800" u="none" cap="none" strike="noStrike">
              <a:solidFill>
                <a:schemeClr val="lt1"/>
              </a:solidFill>
              <a:latin typeface="Tahoma"/>
              <a:ea typeface="Tahoma"/>
              <a:cs typeface="Tahoma"/>
              <a:sym typeface="Tahoma"/>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8" name="Shape 418"/>
        <p:cNvGrpSpPr/>
        <p:nvPr/>
      </p:nvGrpSpPr>
      <p:grpSpPr>
        <a:xfrm>
          <a:off x="0" y="0"/>
          <a:ext cx="0" cy="0"/>
          <a:chOff x="0" y="0"/>
          <a:chExt cx="0" cy="0"/>
        </a:xfrm>
      </p:grpSpPr>
      <p:sp>
        <p:nvSpPr>
          <p:cNvPr id="419" name="Shape 419"/>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Figurative Language</a:t>
            </a:r>
          </a:p>
        </p:txBody>
      </p:sp>
      <p:sp>
        <p:nvSpPr>
          <p:cNvPr id="420" name="Shape 420"/>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Language used to express a relationship between unlike things using similes and metaphors.</a:t>
            </a:r>
          </a:p>
          <a:p>
            <a:pPr indent="-342900" lvl="0" marL="342900" marR="0" rtl="0" algn="l">
              <a:lnSpc>
                <a:spcPct val="100000"/>
              </a:lnSpc>
              <a:spcBef>
                <a:spcPts val="640"/>
              </a:spcBef>
              <a:spcAft>
                <a:spcPts val="0"/>
              </a:spcAft>
              <a:buClr>
                <a:schemeClr val="hlink"/>
              </a:buClr>
              <a:buSzPct val="64999"/>
              <a:buFont typeface="Noto Symbol"/>
              <a:buNone/>
            </a:pPr>
            <a:r>
              <a:t/>
            </a:r>
            <a:endParaRPr b="0" i="0" sz="3200" u="none" cap="none" strike="noStrike">
              <a:solidFill>
                <a:schemeClr val="lt1"/>
              </a:solidFill>
              <a:latin typeface="Tahoma"/>
              <a:ea typeface="Tahoma"/>
              <a:cs typeface="Tahoma"/>
              <a:sym typeface="Tahoma"/>
            </a:endParaRPr>
          </a:p>
          <a:p>
            <a:pPr indent="-342900" lvl="0" marL="342900" marR="0" rtl="0" algn="l">
              <a:lnSpc>
                <a:spcPct val="100000"/>
              </a:lnSpc>
              <a:spcBef>
                <a:spcPts val="640"/>
              </a:spcBef>
              <a:spcAft>
                <a:spcPts val="0"/>
              </a:spcAft>
              <a:buClr>
                <a:schemeClr val="lt1"/>
              </a:buClr>
              <a:buSzPct val="25000"/>
              <a:buFont typeface="Tahoma"/>
              <a:buNone/>
            </a:pPr>
            <a:r>
              <a:rPr b="0" i="1" lang="en-US" sz="3200" u="none" cap="none" strike="noStrike">
                <a:solidFill>
                  <a:schemeClr val="lt1"/>
                </a:solidFill>
                <a:latin typeface="Tahoma"/>
                <a:ea typeface="Tahoma"/>
                <a:cs typeface="Tahoma"/>
                <a:sym typeface="Tahoma"/>
              </a:rPr>
              <a:t>…airless dungeons…links of iron…Romans are but sheep…</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4" name="Shape 424"/>
        <p:cNvGrpSpPr/>
        <p:nvPr/>
      </p:nvGrpSpPr>
      <p:grpSpPr>
        <a:xfrm>
          <a:off x="0" y="0"/>
          <a:ext cx="0" cy="0"/>
          <a:chOff x="0" y="0"/>
          <a:chExt cx="0" cy="0"/>
        </a:xfrm>
      </p:grpSpPr>
      <p:sp>
        <p:nvSpPr>
          <p:cNvPr id="425" name="Shape 425"/>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Rhetorical Question</a:t>
            </a:r>
          </a:p>
        </p:txBody>
      </p:sp>
      <p:sp>
        <p:nvSpPr>
          <p:cNvPr id="426" name="Shape 426"/>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A question to consider and not to answer out loud.</a:t>
            </a:r>
          </a:p>
          <a:p>
            <a:pPr indent="-342900" lvl="0" marL="342900" marR="0" rtl="0" algn="l">
              <a:lnSpc>
                <a:spcPct val="100000"/>
              </a:lnSpc>
              <a:spcBef>
                <a:spcPts val="640"/>
              </a:spcBef>
              <a:spcAft>
                <a:spcPts val="0"/>
              </a:spcAft>
              <a:buClr>
                <a:schemeClr val="lt1"/>
              </a:buClr>
              <a:buSzPct val="25000"/>
              <a:buFont typeface="Tahoma"/>
              <a:buNone/>
            </a:pPr>
            <a:r>
              <a:t/>
            </a:r>
            <a:endParaRPr b="0" i="0" sz="3200" u="none" cap="none" strike="noStrike">
              <a:solidFill>
                <a:schemeClr val="lt1"/>
              </a:solidFill>
              <a:latin typeface="Tahoma"/>
              <a:ea typeface="Tahoma"/>
              <a:cs typeface="Tahoma"/>
              <a:sym typeface="Tahoma"/>
            </a:endParaRPr>
          </a:p>
          <a:p>
            <a:pPr indent="-342900" lvl="0" marL="342900" marR="0" rtl="0" algn="l">
              <a:lnSpc>
                <a:spcPct val="100000"/>
              </a:lnSpc>
              <a:spcBef>
                <a:spcPts val="640"/>
              </a:spcBef>
              <a:spcAft>
                <a:spcPts val="0"/>
              </a:spcAft>
              <a:buClr>
                <a:schemeClr val="lt1"/>
              </a:buClr>
              <a:buSzPct val="25000"/>
              <a:buFont typeface="Tahoma"/>
              <a:buNone/>
            </a:pPr>
            <a:r>
              <a:rPr b="0" i="1" lang="en-US" sz="3200" u="none" cap="none" strike="noStrike">
                <a:solidFill>
                  <a:schemeClr val="lt1"/>
                </a:solidFill>
                <a:latin typeface="Tahoma"/>
                <a:ea typeface="Tahoma"/>
                <a:cs typeface="Tahoma"/>
                <a:sym typeface="Tahoma"/>
              </a:rPr>
              <a:t>	Who here is so base that would be a bondman?... Who here is so rude that would not be a Roman? –Julius Caesar</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0" name="Shape 430"/>
        <p:cNvGrpSpPr/>
        <p:nvPr/>
      </p:nvGrpSpPr>
      <p:grpSpPr>
        <a:xfrm>
          <a:off x="0" y="0"/>
          <a:ext cx="0" cy="0"/>
          <a:chOff x="0" y="0"/>
          <a:chExt cx="0" cy="0"/>
        </a:xfrm>
      </p:grpSpPr>
      <p:sp>
        <p:nvSpPr>
          <p:cNvPr id="431" name="Shape 431"/>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Hypophora</a:t>
            </a:r>
          </a:p>
        </p:txBody>
      </p:sp>
      <p:sp>
        <p:nvSpPr>
          <p:cNvPr id="432" name="Shape 432"/>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Asking yourself questions, and then answering them.</a:t>
            </a:r>
          </a:p>
          <a:p>
            <a:pPr indent="-342900" lvl="0" marL="342900" marR="0" rtl="0" algn="l">
              <a:lnSpc>
                <a:spcPct val="100000"/>
              </a:lnSpc>
              <a:spcBef>
                <a:spcPts val="64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This is intended to give the audience your answer.</a:t>
            </a:r>
          </a:p>
          <a:p>
            <a:pPr indent="-342900" lvl="0" marL="342900" marR="0" rtl="0" algn="l">
              <a:lnSpc>
                <a:spcPct val="100000"/>
              </a:lnSpc>
              <a:spcBef>
                <a:spcPts val="640"/>
              </a:spcBef>
              <a:spcAft>
                <a:spcPts val="0"/>
              </a:spcAft>
              <a:buClr>
                <a:schemeClr val="hlink"/>
              </a:buClr>
              <a:buSzPct val="64999"/>
              <a:buFont typeface="Noto Symbol"/>
              <a:buNone/>
            </a:pPr>
            <a:r>
              <a:t/>
            </a:r>
            <a:endParaRPr b="0" i="0" sz="3200" u="none" cap="none" strike="noStrike">
              <a:solidFill>
                <a:schemeClr val="lt1"/>
              </a:solidFill>
              <a:latin typeface="Tahoma"/>
              <a:ea typeface="Tahoma"/>
              <a:cs typeface="Tahoma"/>
              <a:sym typeface="Tahoma"/>
            </a:endParaRPr>
          </a:p>
          <a:p>
            <a:pPr indent="-342900" lvl="0" marL="342900" marR="0" rtl="0" algn="l">
              <a:lnSpc>
                <a:spcPct val="100000"/>
              </a:lnSpc>
              <a:spcBef>
                <a:spcPts val="640"/>
              </a:spcBef>
              <a:spcAft>
                <a:spcPts val="0"/>
              </a:spcAft>
              <a:buClr>
                <a:schemeClr val="lt1"/>
              </a:buClr>
              <a:buSzPct val="25000"/>
              <a:buFont typeface="Tahoma"/>
              <a:buNone/>
            </a:pPr>
            <a:r>
              <a:rPr b="0" i="1" lang="en-US" sz="3200" u="none" cap="none" strike="noStrike">
                <a:solidFill>
                  <a:schemeClr val="lt1"/>
                </a:solidFill>
                <a:latin typeface="Tahoma"/>
                <a:ea typeface="Tahoma"/>
                <a:cs typeface="Tahoma"/>
                <a:sym typeface="Tahoma"/>
              </a:rPr>
              <a:t>	I will win! Why? Because I have faith, courage and enthusiasm.</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8" name="Shape 308"/>
        <p:cNvGrpSpPr/>
        <p:nvPr/>
      </p:nvGrpSpPr>
      <p:grpSpPr>
        <a:xfrm>
          <a:off x="0" y="0"/>
          <a:ext cx="0" cy="0"/>
          <a:chOff x="0" y="0"/>
          <a:chExt cx="0" cy="0"/>
        </a:xfrm>
      </p:grpSpPr>
      <p:sp>
        <p:nvSpPr>
          <p:cNvPr id="309" name="Shape 309"/>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Persuasive Speaking/Writing</a:t>
            </a:r>
          </a:p>
        </p:txBody>
      </p:sp>
      <p:sp>
        <p:nvSpPr>
          <p:cNvPr id="310" name="Shape 310"/>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The goal of argumentative/persuasive writing is to persuade your audience that your ideas are valid, or more valid than someone else's.</a:t>
            </a:r>
          </a:p>
          <a:p>
            <a:pPr indent="-342900" lvl="0" marL="342900" marR="0" rtl="0" algn="l">
              <a:lnSpc>
                <a:spcPct val="100000"/>
              </a:lnSpc>
              <a:spcBef>
                <a:spcPts val="640"/>
              </a:spcBef>
              <a:spcAft>
                <a:spcPts val="0"/>
              </a:spcAft>
              <a:buClr>
                <a:schemeClr val="hlink"/>
              </a:buClr>
              <a:buSzPct val="64999"/>
              <a:buFont typeface="Noto Symbol"/>
              <a:buNone/>
            </a:pPr>
            <a:r>
              <a:t/>
            </a:r>
            <a:endParaRPr b="0" i="0" sz="3200" u="none" cap="none" strike="noStrike">
              <a:solidFill>
                <a:schemeClr val="lt1"/>
              </a:solidFill>
              <a:latin typeface="Tahoma"/>
              <a:ea typeface="Tahoma"/>
              <a:cs typeface="Tahoma"/>
              <a:sym typeface="Tahoma"/>
            </a:endParaRPr>
          </a:p>
          <a:p>
            <a:pPr indent="-342900" lvl="0" marL="342900" marR="0" rtl="0" algn="l">
              <a:lnSpc>
                <a:spcPct val="100000"/>
              </a:lnSpc>
              <a:spcBef>
                <a:spcPts val="64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 The Greek philosopher </a:t>
            </a:r>
            <a:r>
              <a:rPr b="1" i="0" lang="en-US" sz="3200" u="none" cap="none" strike="noStrike">
                <a:solidFill>
                  <a:schemeClr val="lt1"/>
                </a:solidFill>
                <a:latin typeface="Tahoma"/>
                <a:ea typeface="Tahoma"/>
                <a:cs typeface="Tahoma"/>
                <a:sym typeface="Tahoma"/>
              </a:rPr>
              <a:t>Aristotle</a:t>
            </a:r>
            <a:r>
              <a:rPr b="0" i="0" lang="en-US" sz="3200" u="none" cap="none" strike="noStrike">
                <a:solidFill>
                  <a:schemeClr val="lt1"/>
                </a:solidFill>
                <a:latin typeface="Tahoma"/>
                <a:ea typeface="Tahoma"/>
                <a:cs typeface="Tahoma"/>
                <a:sym typeface="Tahoma"/>
              </a:rPr>
              <a:t> divided the means of persuasion, appeals, into three categories--</a:t>
            </a:r>
            <a:r>
              <a:rPr b="1" i="0" lang="en-US" sz="3200" u="none" cap="none" strike="noStrike">
                <a:solidFill>
                  <a:schemeClr val="lt1"/>
                </a:solidFill>
                <a:latin typeface="Tahoma"/>
                <a:ea typeface="Tahoma"/>
                <a:cs typeface="Tahoma"/>
                <a:sym typeface="Tahoma"/>
              </a:rPr>
              <a:t>Ethos, Pathos, Logos.</a:t>
            </a:r>
            <a:r>
              <a:rPr b="0" i="0" lang="en-US" sz="3200" u="none" cap="none" strike="noStrike">
                <a:solidFill>
                  <a:schemeClr val="lt1"/>
                </a:solidFill>
                <a:latin typeface="Tahoma"/>
                <a:ea typeface="Tahoma"/>
                <a:cs typeface="Tahoma"/>
                <a:sym typeface="Tahoma"/>
              </a:rPr>
              <a:t> </a:t>
            </a:r>
          </a:p>
          <a:p>
            <a:pPr indent="0" lvl="0" marL="0" marR="0" rtl="0" algn="l">
              <a:spcBef>
                <a:spcPts val="0"/>
              </a:spcBef>
              <a:buSzPct val="25000"/>
              <a:buNone/>
            </a:pPr>
            <a:r>
              <a:t/>
            </a:r>
            <a:endParaRPr b="0" i="0" sz="3200" u="none" cap="none" strike="noStrike">
              <a:solidFill>
                <a:schemeClr val="lt1"/>
              </a:solidFill>
              <a:latin typeface="Tahoma"/>
              <a:ea typeface="Tahoma"/>
              <a:cs typeface="Tahoma"/>
              <a:sym typeface="Tahoma"/>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6" name="Shape 436"/>
        <p:cNvGrpSpPr/>
        <p:nvPr/>
      </p:nvGrpSpPr>
      <p:grpSpPr>
        <a:xfrm>
          <a:off x="0" y="0"/>
          <a:ext cx="0" cy="0"/>
          <a:chOff x="0" y="0"/>
          <a:chExt cx="0" cy="0"/>
        </a:xfrm>
      </p:grpSpPr>
      <p:sp>
        <p:nvSpPr>
          <p:cNvPr id="437" name="Shape 437"/>
          <p:cNvSpPr txBox="1"/>
          <p:nvPr>
            <p:ph type="title"/>
          </p:nvPr>
        </p:nvSpPr>
        <p:spPr>
          <a:xfrm>
            <a:off x="5334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Antithesis</a:t>
            </a:r>
          </a:p>
        </p:txBody>
      </p:sp>
      <p:sp>
        <p:nvSpPr>
          <p:cNvPr id="438" name="Shape 438"/>
          <p:cNvSpPr txBox="1"/>
          <p:nvPr>
            <p:ph idx="1" type="body"/>
          </p:nvPr>
        </p:nvSpPr>
        <p:spPr>
          <a:xfrm>
            <a:off x="381000" y="1219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A figure of speech in which sharply contrasting ideas are juxtaposed.</a:t>
            </a:r>
          </a:p>
          <a:p>
            <a:pPr indent="-342900" lvl="0" marL="342900" marR="0" rtl="0" algn="l">
              <a:lnSpc>
                <a:spcPct val="100000"/>
              </a:lnSpc>
              <a:spcBef>
                <a:spcPts val="640"/>
              </a:spcBef>
              <a:spcAft>
                <a:spcPts val="0"/>
              </a:spcAft>
              <a:buClr>
                <a:schemeClr val="lt1"/>
              </a:buClr>
              <a:buSzPct val="25000"/>
              <a:buFont typeface="Tahoma"/>
              <a:buNone/>
            </a:pPr>
            <a:r>
              <a:t/>
            </a:r>
            <a:endParaRPr b="0" i="0" sz="3200" u="none" cap="none" strike="noStrike">
              <a:solidFill>
                <a:schemeClr val="lt1"/>
              </a:solidFill>
              <a:latin typeface="Tahoma"/>
              <a:ea typeface="Tahoma"/>
              <a:cs typeface="Tahoma"/>
              <a:sym typeface="Tahoma"/>
            </a:endParaRPr>
          </a:p>
          <a:p>
            <a:pPr indent="-342900" lvl="0" marL="342900" marR="0" rtl="0" algn="l">
              <a:lnSpc>
                <a:spcPct val="100000"/>
              </a:lnSpc>
              <a:spcBef>
                <a:spcPts val="480"/>
              </a:spcBef>
              <a:spcAft>
                <a:spcPts val="0"/>
              </a:spcAft>
              <a:buClr>
                <a:schemeClr val="lt1"/>
              </a:buClr>
              <a:buSzPct val="25000"/>
              <a:buFont typeface="Tahoma"/>
              <a:buNone/>
            </a:pPr>
            <a:r>
              <a:rPr b="0" i="1" lang="en-US" sz="2400" u="none" cap="none" strike="noStrike">
                <a:solidFill>
                  <a:schemeClr val="lt1"/>
                </a:solidFill>
                <a:latin typeface="Tahoma"/>
                <a:ea typeface="Tahoma"/>
                <a:cs typeface="Tahoma"/>
                <a:sym typeface="Tahoma"/>
              </a:rPr>
              <a:t>	It was the best of times, it was the worst of times, it was the age of wisdom, it was the age of foolishness, it was the epoch of belief, it was the epoch of incredulity, it was the season of Light, it was the season of Darkness, it was the spring of hope, it was the winter of despair, we had everything before us, we had nothing before us, we were all going direct to Heaven, we were all going direct the other way. (Dickens, A Tale of Two Cities) </a:t>
            </a:r>
          </a:p>
          <a:p>
            <a:pPr indent="0" lvl="0" marL="0" marR="0" rtl="0" algn="l">
              <a:spcBef>
                <a:spcPts val="0"/>
              </a:spcBef>
              <a:buSzPct val="25000"/>
              <a:buNone/>
            </a:pPr>
            <a:r>
              <a:t/>
            </a:r>
            <a:endParaRPr b="0" i="1" sz="2400" u="none" cap="none" strike="noStrike">
              <a:solidFill>
                <a:schemeClr val="lt1"/>
              </a:solidFill>
              <a:latin typeface="Tahoma"/>
              <a:ea typeface="Tahoma"/>
              <a:cs typeface="Tahoma"/>
              <a:sym typeface="Tahoma"/>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2" name="Shape 442"/>
        <p:cNvGrpSpPr/>
        <p:nvPr/>
      </p:nvGrpSpPr>
      <p:grpSpPr>
        <a:xfrm>
          <a:off x="0" y="0"/>
          <a:ext cx="0" cy="0"/>
          <a:chOff x="0" y="0"/>
          <a:chExt cx="0" cy="0"/>
        </a:xfrm>
      </p:grpSpPr>
      <p:sp>
        <p:nvSpPr>
          <p:cNvPr id="443" name="Shape 443"/>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Tricolon</a:t>
            </a:r>
          </a:p>
        </p:txBody>
      </p:sp>
      <p:sp>
        <p:nvSpPr>
          <p:cNvPr id="444" name="Shape 444"/>
          <p:cNvSpPr txBox="1"/>
          <p:nvPr>
            <p:ph idx="1" type="body"/>
          </p:nvPr>
        </p:nvSpPr>
        <p:spPr>
          <a:xfrm>
            <a:off x="304800" y="1828800"/>
            <a:ext cx="5410200" cy="4800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A tricolon is a list of three, or a sentence in which there are three parts or clauses. The cumulative effect of three has a powerful effect on an audience.</a:t>
            </a:r>
          </a:p>
          <a:p>
            <a:pPr indent="-342900" lvl="0" marL="342900" marR="0" rtl="0" algn="l">
              <a:lnSpc>
                <a:spcPct val="100000"/>
              </a:lnSpc>
              <a:spcBef>
                <a:spcPts val="640"/>
              </a:spcBef>
              <a:spcAft>
                <a:spcPts val="0"/>
              </a:spcAft>
              <a:buClr>
                <a:schemeClr val="lt1"/>
              </a:buClr>
              <a:buSzPct val="25000"/>
              <a:buFont typeface="Tahoma"/>
              <a:buNone/>
            </a:pPr>
            <a:r>
              <a:t/>
            </a:r>
            <a:endParaRPr b="0" i="0" sz="3200" u="none" cap="none" strike="noStrike">
              <a:solidFill>
                <a:schemeClr val="lt1"/>
              </a:solidFill>
              <a:latin typeface="Tahoma"/>
              <a:ea typeface="Tahoma"/>
              <a:cs typeface="Tahoma"/>
              <a:sym typeface="Tahoma"/>
            </a:endParaRPr>
          </a:p>
          <a:p>
            <a:pPr indent="0" lvl="0" marL="0" marR="0" rtl="0" algn="l">
              <a:spcBef>
                <a:spcPts val="0"/>
              </a:spcBef>
              <a:buSzPct val="25000"/>
              <a:buNone/>
            </a:pPr>
            <a:r>
              <a:t/>
            </a:r>
            <a:endParaRPr b="0" i="0" sz="3200" u="none" cap="none" strike="noStrike">
              <a:solidFill>
                <a:schemeClr val="lt1"/>
              </a:solidFill>
              <a:latin typeface="Tahoma"/>
              <a:ea typeface="Tahoma"/>
              <a:cs typeface="Tahoma"/>
              <a:sym typeface="Tahoma"/>
            </a:endParaRPr>
          </a:p>
        </p:txBody>
      </p:sp>
      <p:pic>
        <p:nvPicPr>
          <p:cNvPr id="445" name="Shape 445"/>
          <p:cNvPicPr preferRelativeResize="0"/>
          <p:nvPr/>
        </p:nvPicPr>
        <p:blipFill rotWithShape="1">
          <a:blip r:embed="rId3">
            <a:alphaModFix/>
          </a:blip>
          <a:srcRect b="0" l="0" r="0" t="0"/>
          <a:stretch/>
        </p:blipFill>
        <p:spPr>
          <a:xfrm>
            <a:off x="5867400" y="1905000"/>
            <a:ext cx="2895600" cy="3581399"/>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9" name="Shape 449"/>
        <p:cNvGrpSpPr/>
        <p:nvPr/>
      </p:nvGrpSpPr>
      <p:grpSpPr>
        <a:xfrm>
          <a:off x="0" y="0"/>
          <a:ext cx="0" cy="0"/>
          <a:chOff x="0" y="0"/>
          <a:chExt cx="0" cy="0"/>
        </a:xfrm>
      </p:grpSpPr>
      <p:sp>
        <p:nvSpPr>
          <p:cNvPr id="450" name="Shape 450"/>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Polysyndeton</a:t>
            </a:r>
          </a:p>
        </p:txBody>
      </p:sp>
      <p:sp>
        <p:nvSpPr>
          <p:cNvPr id="451" name="Shape 451"/>
          <p:cNvSpPr txBox="1"/>
          <p:nvPr>
            <p:ph idx="1" type="body"/>
          </p:nvPr>
        </p:nvSpPr>
        <p:spPr>
          <a:xfrm>
            <a:off x="457200" y="1600200"/>
            <a:ext cx="5181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4999"/>
              <a:buFont typeface="Noto Symbol"/>
              <a:buChar char="■"/>
            </a:pPr>
            <a:r>
              <a:rPr b="0" i="0" lang="en-US" sz="3200" u="none" cap="none" strike="noStrike">
                <a:solidFill>
                  <a:schemeClr val="lt1"/>
                </a:solidFill>
                <a:latin typeface="Tahoma"/>
                <a:ea typeface="Tahoma"/>
                <a:cs typeface="Tahoma"/>
                <a:sym typeface="Tahoma"/>
              </a:rPr>
              <a:t>Using several conjunctions in close succession, especially where some might be omitted—used to stress the importance of each item.</a:t>
            </a:r>
          </a:p>
        </p:txBody>
      </p:sp>
      <p:pic>
        <p:nvPicPr>
          <p:cNvPr id="452" name="Shape 452"/>
          <p:cNvPicPr preferRelativeResize="0"/>
          <p:nvPr/>
        </p:nvPicPr>
        <p:blipFill rotWithShape="1">
          <a:blip r:embed="rId3">
            <a:alphaModFix/>
          </a:blip>
          <a:srcRect b="0" l="0" r="0" t="0"/>
          <a:stretch/>
        </p:blipFill>
        <p:spPr>
          <a:xfrm>
            <a:off x="5638800" y="2362200"/>
            <a:ext cx="3062286" cy="200977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4" name="Shape 314"/>
        <p:cNvGrpSpPr/>
        <p:nvPr/>
      </p:nvGrpSpPr>
      <p:grpSpPr>
        <a:xfrm>
          <a:off x="0" y="0"/>
          <a:ext cx="0" cy="0"/>
          <a:chOff x="0" y="0"/>
          <a:chExt cx="0" cy="0"/>
        </a:xfrm>
      </p:grpSpPr>
      <p:sp>
        <p:nvSpPr>
          <p:cNvPr id="315" name="Shape 31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Souce Sans Pro"/>
              <a:buNone/>
            </a:pPr>
            <a:r>
              <a:rPr b="0" i="0" lang="en-US" sz="4000" u="none" cap="none" strike="noStrike">
                <a:solidFill>
                  <a:schemeClr val="lt2"/>
                </a:solidFill>
                <a:latin typeface="Souce Sans Pro"/>
                <a:ea typeface="Souce Sans Pro"/>
                <a:cs typeface="Souce Sans Pro"/>
                <a:sym typeface="Souce Sans Pro"/>
              </a:rPr>
              <a:t>Aristotle taught that there are 3 main strategies in an argument</a:t>
            </a:r>
          </a:p>
        </p:txBody>
      </p:sp>
      <p:sp>
        <p:nvSpPr>
          <p:cNvPr id="316" name="Shape 316"/>
          <p:cNvSpPr txBox="1"/>
          <p:nvPr>
            <p:ph idx="1" type="body"/>
          </p:nvPr>
        </p:nvSpPr>
        <p:spPr>
          <a:xfrm>
            <a:off x="152400" y="1600200"/>
            <a:ext cx="4267199" cy="4525961"/>
          </a:xfrm>
          <a:prstGeom prst="rect">
            <a:avLst/>
          </a:prstGeom>
          <a:noFill/>
          <a:ln>
            <a:noFill/>
          </a:ln>
        </p:spPr>
        <p:txBody>
          <a:bodyPr anchorCtr="0" anchor="t" bIns="45700" lIns="91425" rIns="91425" tIns="45700">
            <a:noAutofit/>
          </a:bodyPr>
          <a:lstStyle/>
          <a:p>
            <a:pPr indent="-342900" lvl="0" marL="342900" marR="0" rtl="0" algn="ctr">
              <a:lnSpc>
                <a:spcPct val="100000"/>
              </a:lnSpc>
              <a:spcBef>
                <a:spcPts val="0"/>
              </a:spcBef>
              <a:spcAft>
                <a:spcPts val="0"/>
              </a:spcAft>
              <a:buClr>
                <a:schemeClr val="hlink"/>
              </a:buClr>
              <a:buSzPct val="64999"/>
              <a:buFont typeface="Noto Symbol"/>
              <a:buNone/>
            </a:pPr>
            <a:r>
              <a:t/>
            </a:r>
            <a:endParaRPr b="0" i="0" sz="3600" u="none" cap="none" strike="noStrike">
              <a:solidFill>
                <a:schemeClr val="lt1"/>
              </a:solidFill>
              <a:latin typeface="Souce Sans Pro"/>
              <a:ea typeface="Souce Sans Pro"/>
              <a:cs typeface="Souce Sans Pro"/>
              <a:sym typeface="Souce Sans Pro"/>
            </a:endParaRPr>
          </a:p>
          <a:p>
            <a:pPr indent="-342900" lvl="0" marL="342900" marR="0" rtl="0" algn="ctr">
              <a:lnSpc>
                <a:spcPct val="100000"/>
              </a:lnSpc>
              <a:spcBef>
                <a:spcPts val="720"/>
              </a:spcBef>
              <a:spcAft>
                <a:spcPts val="0"/>
              </a:spcAft>
              <a:buClr>
                <a:schemeClr val="hlink"/>
              </a:buClr>
              <a:buSzPct val="64999"/>
              <a:buFont typeface="Noto Symbol"/>
              <a:buChar char="■"/>
            </a:pPr>
            <a:r>
              <a:rPr b="0" i="0" lang="en-US" sz="3600" u="none" cap="none" strike="noStrike">
                <a:solidFill>
                  <a:schemeClr val="lt1"/>
                </a:solidFill>
                <a:latin typeface="Souce Sans Pro"/>
                <a:ea typeface="Souce Sans Pro"/>
                <a:cs typeface="Souce Sans Pro"/>
                <a:sym typeface="Souce Sans Pro"/>
              </a:rPr>
              <a:t>Ethos/Credibility</a:t>
            </a:r>
          </a:p>
          <a:p>
            <a:pPr indent="-342900" lvl="0" marL="342900" marR="0" rtl="0" algn="ctr">
              <a:lnSpc>
                <a:spcPct val="100000"/>
              </a:lnSpc>
              <a:spcBef>
                <a:spcPts val="720"/>
              </a:spcBef>
              <a:spcAft>
                <a:spcPts val="0"/>
              </a:spcAft>
              <a:buClr>
                <a:schemeClr val="hlink"/>
              </a:buClr>
              <a:buSzPct val="25000"/>
              <a:buFont typeface="Noto Symbol"/>
              <a:buNone/>
            </a:pPr>
            <a:r>
              <a:t/>
            </a:r>
            <a:endParaRPr b="0" i="0" sz="3600" u="none" cap="none" strike="noStrike">
              <a:solidFill>
                <a:schemeClr val="lt1"/>
              </a:solidFill>
              <a:latin typeface="Souce Sans Pro"/>
              <a:ea typeface="Souce Sans Pro"/>
              <a:cs typeface="Souce Sans Pro"/>
              <a:sym typeface="Souce Sans Pro"/>
            </a:endParaRPr>
          </a:p>
          <a:p>
            <a:pPr indent="-342900" lvl="0" marL="342900" marR="0" rtl="0" algn="ctr">
              <a:lnSpc>
                <a:spcPct val="100000"/>
              </a:lnSpc>
              <a:spcBef>
                <a:spcPts val="720"/>
              </a:spcBef>
              <a:spcAft>
                <a:spcPts val="0"/>
              </a:spcAft>
              <a:buClr>
                <a:schemeClr val="hlink"/>
              </a:buClr>
              <a:buSzPct val="64999"/>
              <a:buFont typeface="Noto Symbol"/>
              <a:buChar char="■"/>
            </a:pPr>
            <a:r>
              <a:rPr b="0" i="0" lang="en-US" sz="3600" u="none" cap="none" strike="noStrike">
                <a:solidFill>
                  <a:schemeClr val="lt1"/>
                </a:solidFill>
                <a:latin typeface="Souce Sans Pro"/>
                <a:ea typeface="Souce Sans Pro"/>
                <a:cs typeface="Souce Sans Pro"/>
                <a:sym typeface="Souce Sans Pro"/>
              </a:rPr>
              <a:t>Pathos/Emotional</a:t>
            </a:r>
          </a:p>
          <a:p>
            <a:pPr indent="-342900" lvl="0" marL="342900" marR="0" rtl="0" algn="ctr">
              <a:lnSpc>
                <a:spcPct val="100000"/>
              </a:lnSpc>
              <a:spcBef>
                <a:spcPts val="720"/>
              </a:spcBef>
              <a:spcAft>
                <a:spcPts val="0"/>
              </a:spcAft>
              <a:buClr>
                <a:schemeClr val="hlink"/>
              </a:buClr>
              <a:buSzPct val="64999"/>
              <a:buFont typeface="Noto Symbol"/>
              <a:buNone/>
            </a:pPr>
            <a:r>
              <a:t/>
            </a:r>
            <a:endParaRPr b="0" i="0" sz="3600" u="none" cap="none" strike="noStrike">
              <a:solidFill>
                <a:schemeClr val="lt1"/>
              </a:solidFill>
              <a:latin typeface="Souce Sans Pro"/>
              <a:ea typeface="Souce Sans Pro"/>
              <a:cs typeface="Souce Sans Pro"/>
              <a:sym typeface="Souce Sans Pro"/>
            </a:endParaRPr>
          </a:p>
          <a:p>
            <a:pPr indent="-342900" lvl="0" marL="342900" marR="0" rtl="0" algn="ctr">
              <a:lnSpc>
                <a:spcPct val="100000"/>
              </a:lnSpc>
              <a:spcBef>
                <a:spcPts val="720"/>
              </a:spcBef>
              <a:spcAft>
                <a:spcPts val="0"/>
              </a:spcAft>
              <a:buClr>
                <a:schemeClr val="hlink"/>
              </a:buClr>
              <a:buSzPct val="64999"/>
              <a:buFont typeface="Noto Symbol"/>
              <a:buChar char="■"/>
            </a:pPr>
            <a:r>
              <a:rPr b="0" i="0" lang="en-US" sz="3600" u="none" cap="none" strike="noStrike">
                <a:solidFill>
                  <a:schemeClr val="lt1"/>
                </a:solidFill>
                <a:latin typeface="Souce Sans Pro"/>
                <a:ea typeface="Souce Sans Pro"/>
                <a:cs typeface="Souce Sans Pro"/>
                <a:sym typeface="Souce Sans Pro"/>
              </a:rPr>
              <a:t>Logos/Logical</a:t>
            </a:r>
          </a:p>
          <a:p>
            <a:pPr indent="-342900" lvl="0" marL="342900" marR="0" rtl="0" algn="ctr">
              <a:lnSpc>
                <a:spcPct val="100000"/>
              </a:lnSpc>
              <a:spcBef>
                <a:spcPts val="400"/>
              </a:spcBef>
              <a:spcAft>
                <a:spcPts val="0"/>
              </a:spcAft>
              <a:buClr>
                <a:schemeClr val="hlink"/>
              </a:buClr>
              <a:buSzPct val="25000"/>
              <a:buFont typeface="Noto Symbol"/>
              <a:buNone/>
            </a:pPr>
            <a:r>
              <a:rPr b="0" i="0" lang="en-US" sz="2000" u="none" cap="none" strike="noStrike">
                <a:solidFill>
                  <a:schemeClr val="lt1"/>
                </a:solidFill>
                <a:latin typeface="Souce Sans Pro"/>
                <a:ea typeface="Souce Sans Pro"/>
                <a:cs typeface="Souce Sans Pro"/>
                <a:sym typeface="Souce Sans Pro"/>
              </a:rPr>
              <a:t> </a:t>
            </a:r>
          </a:p>
        </p:txBody>
      </p:sp>
      <p:pic>
        <p:nvPicPr>
          <p:cNvPr id="317" name="Shape 317"/>
          <p:cNvPicPr preferRelativeResize="0"/>
          <p:nvPr>
            <p:ph idx="1" type="body"/>
          </p:nvPr>
        </p:nvPicPr>
        <p:blipFill rotWithShape="1">
          <a:blip r:embed="rId3">
            <a:alphaModFix/>
          </a:blip>
          <a:srcRect b="0" l="0" r="0" t="0"/>
          <a:stretch/>
        </p:blipFill>
        <p:spPr>
          <a:xfrm rot="-600000">
            <a:off x="4572000" y="1600200"/>
            <a:ext cx="3771899" cy="47244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x="0" y="0"/>
          <a:ext cx="0" cy="0"/>
          <a:chOff x="0" y="0"/>
          <a:chExt cx="0" cy="0"/>
        </a:xfrm>
      </p:grpSpPr>
      <p:sp>
        <p:nvSpPr>
          <p:cNvPr id="322" name="Shape 32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Souce Sans Pro"/>
              <a:buNone/>
            </a:pPr>
            <a:r>
              <a:rPr b="0" i="0" lang="en-US" sz="4800" u="none" cap="none" strike="noStrike">
                <a:solidFill>
                  <a:schemeClr val="lt2"/>
                </a:solidFill>
                <a:latin typeface="Souce Sans Pro"/>
                <a:ea typeface="Souce Sans Pro"/>
                <a:cs typeface="Souce Sans Pro"/>
                <a:sym typeface="Souce Sans Pro"/>
              </a:rPr>
              <a:t>Rhetorical Chart</a:t>
            </a:r>
          </a:p>
        </p:txBody>
      </p:sp>
      <p:grpSp>
        <p:nvGrpSpPr>
          <p:cNvPr id="323" name="Shape 323"/>
          <p:cNvGrpSpPr/>
          <p:nvPr/>
        </p:nvGrpSpPr>
        <p:grpSpPr>
          <a:xfrm>
            <a:off x="228599" y="1710992"/>
            <a:ext cx="8553450" cy="3027277"/>
            <a:chOff x="1776411" y="3143250"/>
            <a:chExt cx="4567237" cy="1141412"/>
          </a:xfrm>
        </p:grpSpPr>
        <p:cxnSp>
          <p:nvCxnSpPr>
            <p:cNvPr id="324" name="Shape 324"/>
            <p:cNvCxnSpPr/>
            <p:nvPr/>
          </p:nvCxnSpPr>
          <p:spPr>
            <a:xfrm flipH="1" rot="5400000">
              <a:off x="4745037" y="2914649"/>
              <a:ext cx="228600" cy="1600199"/>
            </a:xfrm>
            <a:prstGeom prst="bentConnector3">
              <a:avLst>
                <a:gd fmla="val -47808" name="adj1"/>
              </a:avLst>
            </a:prstGeom>
            <a:noFill/>
            <a:ln cap="flat" cmpd="sng" w="28575">
              <a:solidFill>
                <a:srgbClr val="540000"/>
              </a:solidFill>
              <a:prstDash val="solid"/>
              <a:miter/>
              <a:headEnd len="med" w="med" type="none"/>
              <a:tailEnd len="med" w="med" type="none"/>
            </a:ln>
          </p:spPr>
        </p:cxnSp>
        <p:cxnSp>
          <p:nvCxnSpPr>
            <p:cNvPr id="325" name="Shape 325"/>
            <p:cNvCxnSpPr/>
            <p:nvPr/>
          </p:nvCxnSpPr>
          <p:spPr>
            <a:xfrm flipH="1" rot="5400000">
              <a:off x="3945731" y="3713956"/>
              <a:ext cx="228600" cy="1587"/>
            </a:xfrm>
            <a:prstGeom prst="bentConnector3">
              <a:avLst>
                <a:gd fmla="val -47808" name="adj1"/>
              </a:avLst>
            </a:prstGeom>
            <a:noFill/>
            <a:ln cap="flat" cmpd="sng" w="28575">
              <a:solidFill>
                <a:srgbClr val="540000"/>
              </a:solidFill>
              <a:prstDash val="solid"/>
              <a:miter/>
              <a:headEnd len="med" w="med" type="none"/>
              <a:tailEnd len="med" w="med" type="none"/>
            </a:ln>
          </p:spPr>
        </p:cxnSp>
        <p:cxnSp>
          <p:nvCxnSpPr>
            <p:cNvPr id="326" name="Shape 326"/>
            <p:cNvCxnSpPr/>
            <p:nvPr/>
          </p:nvCxnSpPr>
          <p:spPr>
            <a:xfrm rot="-5400000">
              <a:off x="3145630" y="2915442"/>
              <a:ext cx="228600" cy="1598611"/>
            </a:xfrm>
            <a:prstGeom prst="bentConnector3">
              <a:avLst>
                <a:gd fmla="val -47808" name="adj1"/>
              </a:avLst>
            </a:prstGeom>
            <a:noFill/>
            <a:ln cap="flat" cmpd="sng" w="28575">
              <a:solidFill>
                <a:srgbClr val="540000"/>
              </a:solidFill>
              <a:prstDash val="solid"/>
              <a:miter/>
              <a:headEnd len="med" w="med" type="none"/>
              <a:tailEnd len="med" w="med" type="none"/>
            </a:ln>
          </p:spPr>
        </p:cxnSp>
        <p:sp>
          <p:nvSpPr>
            <p:cNvPr id="327" name="Shape 327"/>
            <p:cNvSpPr/>
            <p:nvPr/>
          </p:nvSpPr>
          <p:spPr>
            <a:xfrm>
              <a:off x="3170236" y="3143250"/>
              <a:ext cx="1778000" cy="457200"/>
            </a:xfrm>
            <a:prstGeom prst="roundRect">
              <a:avLst>
                <a:gd fmla="val 16667" name="adj"/>
              </a:avLst>
            </a:prstGeom>
            <a:gradFill>
              <a:gsLst>
                <a:gs pos="0">
                  <a:srgbClr val="F9F67F"/>
                </a:gs>
                <a:gs pos="100000">
                  <a:srgbClr val="FFCC00"/>
                </a:gs>
              </a:gsLst>
              <a:lin ang="5400000" scaled="0"/>
            </a:gradFill>
            <a:ln cap="flat" cmpd="sng" w="9525">
              <a:solidFill>
                <a:srgbClr val="800000"/>
              </a:solidFill>
              <a:prstDash val="solid"/>
              <a:miter/>
              <a:headEnd len="med" w="med" type="none"/>
              <a:tailEnd len="med" w="med" type="none"/>
            </a:ln>
          </p:spPr>
          <p:txBody>
            <a:bodyPr anchorCtr="0" anchor="ctr" bIns="28475" lIns="56975" rIns="56975" tIns="28475">
              <a:noAutofit/>
            </a:bodyPr>
            <a:lstStyle/>
            <a:p>
              <a:pPr indent="0" lvl="0" marL="0" marR="0" rtl="0" algn="ctr">
                <a:lnSpc>
                  <a:spcPct val="100000"/>
                </a:lnSpc>
                <a:spcBef>
                  <a:spcPts val="0"/>
                </a:spcBef>
                <a:spcAft>
                  <a:spcPts val="0"/>
                </a:spcAft>
                <a:buClr>
                  <a:schemeClr val="lt1"/>
                </a:buClr>
                <a:buSzPct val="25000"/>
                <a:buFont typeface="Souce Sans Pro"/>
                <a:buNone/>
              </a:pPr>
              <a:r>
                <a:rPr b="0" i="0" lang="en-US" sz="2400" u="none" cap="none" strike="noStrike">
                  <a:solidFill>
                    <a:schemeClr val="lt1"/>
                  </a:solidFill>
                  <a:latin typeface="Souce Sans Pro"/>
                  <a:ea typeface="Souce Sans Pro"/>
                  <a:cs typeface="Souce Sans Pro"/>
                  <a:sym typeface="Souce Sans Pro"/>
                </a:rPr>
                <a:t>Author’s Purpose</a:t>
              </a:r>
            </a:p>
          </p:txBody>
        </p:sp>
        <p:sp>
          <p:nvSpPr>
            <p:cNvPr id="328" name="Shape 328"/>
            <p:cNvSpPr/>
            <p:nvPr/>
          </p:nvSpPr>
          <p:spPr>
            <a:xfrm>
              <a:off x="1776411" y="3829050"/>
              <a:ext cx="1370012" cy="455612"/>
            </a:xfrm>
            <a:prstGeom prst="roundRect">
              <a:avLst>
                <a:gd fmla="val 16667" name="adj"/>
              </a:avLst>
            </a:prstGeom>
            <a:gradFill>
              <a:gsLst>
                <a:gs pos="0">
                  <a:srgbClr val="FF9933"/>
                </a:gs>
                <a:gs pos="100000">
                  <a:srgbClr val="FF6600"/>
                </a:gs>
              </a:gsLst>
              <a:lin ang="5400000" scaled="0"/>
            </a:gradFill>
            <a:ln cap="flat" cmpd="sng" w="9525">
              <a:solidFill>
                <a:srgbClr val="800000"/>
              </a:solidFill>
              <a:prstDash val="solid"/>
              <a:miter/>
              <a:headEnd len="med" w="med" type="none"/>
              <a:tailEnd len="med" w="med" type="none"/>
            </a:ln>
          </p:spPr>
          <p:txBody>
            <a:bodyPr anchorCtr="0" anchor="ctr" bIns="28475" lIns="56975" rIns="56975" tIns="28475">
              <a:noAutofit/>
            </a:bodyPr>
            <a:lstStyle/>
            <a:p>
              <a:pPr indent="0" lvl="0" marL="0" marR="0" rtl="0" algn="ctr">
                <a:lnSpc>
                  <a:spcPct val="100000"/>
                </a:lnSpc>
                <a:spcBef>
                  <a:spcPts val="0"/>
                </a:spcBef>
                <a:spcAft>
                  <a:spcPts val="0"/>
                </a:spcAft>
                <a:buClr>
                  <a:schemeClr val="lt1"/>
                </a:buClr>
                <a:buSzPct val="25000"/>
                <a:buFont typeface="Souce Sans Pro"/>
                <a:buNone/>
              </a:pPr>
              <a:r>
                <a:rPr b="0" i="0" lang="en-US" sz="2700" u="none" cap="none" strike="noStrike">
                  <a:solidFill>
                    <a:schemeClr val="lt1"/>
                  </a:solidFill>
                  <a:latin typeface="Souce Sans Pro"/>
                  <a:ea typeface="Souce Sans Pro"/>
                  <a:cs typeface="Souce Sans Pro"/>
                  <a:sym typeface="Souce Sans Pro"/>
                </a:rPr>
                <a:t>   Logos</a:t>
              </a:r>
              <a:r>
                <a:rPr b="0" i="0" lang="en-US" sz="1100" u="none" cap="none" strike="noStrike">
                  <a:solidFill>
                    <a:schemeClr val="lt1"/>
                  </a:solidFill>
                  <a:latin typeface="Arial"/>
                  <a:ea typeface="Arial"/>
                  <a:cs typeface="Arial"/>
                  <a:sym typeface="Arial"/>
                </a:rPr>
                <a:t>	</a:t>
              </a:r>
            </a:p>
          </p:txBody>
        </p:sp>
        <p:sp>
          <p:nvSpPr>
            <p:cNvPr id="329" name="Shape 329"/>
            <p:cNvSpPr/>
            <p:nvPr/>
          </p:nvSpPr>
          <p:spPr>
            <a:xfrm>
              <a:off x="3375025" y="3829050"/>
              <a:ext cx="1370012" cy="455612"/>
            </a:xfrm>
            <a:prstGeom prst="roundRect">
              <a:avLst>
                <a:gd fmla="val 16667" name="adj"/>
              </a:avLst>
            </a:prstGeom>
            <a:gradFill>
              <a:gsLst>
                <a:gs pos="0">
                  <a:srgbClr val="FF9933"/>
                </a:gs>
                <a:gs pos="100000">
                  <a:srgbClr val="FF6600"/>
                </a:gs>
              </a:gsLst>
              <a:lin ang="5400000" scaled="0"/>
            </a:gradFill>
            <a:ln cap="flat" cmpd="sng" w="9525">
              <a:solidFill>
                <a:srgbClr val="800000"/>
              </a:solidFill>
              <a:prstDash val="solid"/>
              <a:miter/>
              <a:headEnd len="med" w="med" type="none"/>
              <a:tailEnd len="med" w="med" type="none"/>
            </a:ln>
          </p:spPr>
          <p:txBody>
            <a:bodyPr anchorCtr="0" anchor="ctr" bIns="28475" lIns="56975" rIns="56975" tIns="28475">
              <a:noAutofit/>
            </a:bodyPr>
            <a:lstStyle/>
            <a:p>
              <a:pPr indent="0" lvl="0" marL="0" marR="0" rtl="0" algn="ctr">
                <a:lnSpc>
                  <a:spcPct val="100000"/>
                </a:lnSpc>
                <a:spcBef>
                  <a:spcPts val="0"/>
                </a:spcBef>
                <a:spcAft>
                  <a:spcPts val="0"/>
                </a:spcAft>
                <a:buClr>
                  <a:schemeClr val="lt1"/>
                </a:buClr>
                <a:buSzPct val="25000"/>
                <a:buFont typeface="Souce Sans Pro"/>
                <a:buNone/>
              </a:pPr>
              <a:r>
                <a:rPr b="0" i="0" lang="en-US" sz="2700" u="none" cap="none" strike="noStrike">
                  <a:solidFill>
                    <a:schemeClr val="lt1"/>
                  </a:solidFill>
                  <a:latin typeface="Souce Sans Pro"/>
                  <a:ea typeface="Souce Sans Pro"/>
                  <a:cs typeface="Souce Sans Pro"/>
                  <a:sym typeface="Souce Sans Pro"/>
                </a:rPr>
                <a:t>Ethos</a:t>
              </a:r>
            </a:p>
          </p:txBody>
        </p:sp>
        <p:sp>
          <p:nvSpPr>
            <p:cNvPr id="330" name="Shape 330"/>
            <p:cNvSpPr/>
            <p:nvPr/>
          </p:nvSpPr>
          <p:spPr>
            <a:xfrm>
              <a:off x="4973637" y="3829050"/>
              <a:ext cx="1370012" cy="455612"/>
            </a:xfrm>
            <a:prstGeom prst="roundRect">
              <a:avLst>
                <a:gd fmla="val 16667" name="adj"/>
              </a:avLst>
            </a:prstGeom>
            <a:gradFill>
              <a:gsLst>
                <a:gs pos="0">
                  <a:srgbClr val="FF9933"/>
                </a:gs>
                <a:gs pos="100000">
                  <a:srgbClr val="FF6600"/>
                </a:gs>
              </a:gsLst>
              <a:lin ang="5400000" scaled="0"/>
            </a:gradFill>
            <a:ln cap="flat" cmpd="sng" w="9525">
              <a:solidFill>
                <a:srgbClr val="800000"/>
              </a:solidFill>
              <a:prstDash val="solid"/>
              <a:miter/>
              <a:headEnd len="med" w="med" type="none"/>
              <a:tailEnd len="med" w="med" type="none"/>
            </a:ln>
          </p:spPr>
          <p:txBody>
            <a:bodyPr anchorCtr="0" anchor="ctr" bIns="28475" lIns="56975" rIns="56975" tIns="28475">
              <a:noAutofit/>
            </a:bodyPr>
            <a:lstStyle/>
            <a:p>
              <a:pPr indent="0" lvl="0" marL="0" marR="0" rtl="0" algn="ctr">
                <a:lnSpc>
                  <a:spcPct val="100000"/>
                </a:lnSpc>
                <a:spcBef>
                  <a:spcPts val="0"/>
                </a:spcBef>
                <a:spcAft>
                  <a:spcPts val="0"/>
                </a:spcAft>
                <a:buClr>
                  <a:schemeClr val="lt1"/>
                </a:buClr>
                <a:buSzPct val="25000"/>
                <a:buFont typeface="Souce Sans Pro"/>
                <a:buNone/>
              </a:pPr>
              <a:r>
                <a:rPr b="0" i="0" lang="en-US" sz="2700" u="none" cap="none" strike="noStrike">
                  <a:solidFill>
                    <a:schemeClr val="lt1"/>
                  </a:solidFill>
                  <a:latin typeface="Souce Sans Pro"/>
                  <a:ea typeface="Souce Sans Pro"/>
                  <a:cs typeface="Souce Sans Pro"/>
                  <a:sym typeface="Souce Sans Pro"/>
                </a:rPr>
                <a:t>Pathos</a:t>
              </a:r>
            </a:p>
          </p:txBody>
        </p:sp>
      </p:grpSp>
      <p:sp>
        <p:nvSpPr>
          <p:cNvPr id="331" name="Shape 331"/>
          <p:cNvSpPr txBox="1"/>
          <p:nvPr/>
        </p:nvSpPr>
        <p:spPr>
          <a:xfrm>
            <a:off x="228600" y="4940300"/>
            <a:ext cx="8915400" cy="19177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Souce Sans Pro"/>
              <a:buNone/>
            </a:pPr>
            <a:r>
              <a:rPr b="0" i="0" lang="en-US" sz="2400" u="none" cap="none" strike="noStrike">
                <a:solidFill>
                  <a:schemeClr val="lt1"/>
                </a:solidFill>
                <a:latin typeface="Souce Sans Pro"/>
                <a:ea typeface="Souce Sans Pro"/>
                <a:cs typeface="Souce Sans Pro"/>
                <a:sym typeface="Souce Sans Pro"/>
              </a:rPr>
              <a:t>The core of the rhetorical chart is </a:t>
            </a:r>
            <a:r>
              <a:rPr b="0" i="0" lang="en-US" sz="2400" u="none" cap="none" strike="noStrike">
                <a:solidFill>
                  <a:srgbClr val="FF0000"/>
                </a:solidFill>
                <a:latin typeface="Souce Sans Pro"/>
                <a:ea typeface="Souce Sans Pro"/>
                <a:cs typeface="Souce Sans Pro"/>
                <a:sym typeface="Souce Sans Pro"/>
              </a:rPr>
              <a:t>purpose</a:t>
            </a:r>
            <a:r>
              <a:rPr b="0" i="0" lang="en-US" sz="2400" u="none" cap="none" strike="noStrike">
                <a:solidFill>
                  <a:schemeClr val="lt1"/>
                </a:solidFill>
                <a:latin typeface="Souce Sans Pro"/>
                <a:ea typeface="Souce Sans Pro"/>
                <a:cs typeface="Souce Sans Pro"/>
                <a:sym typeface="Souce Sans Pro"/>
              </a:rPr>
              <a:t>—What does the author/speaker</a:t>
            </a:r>
          </a:p>
          <a:p>
            <a:pPr indent="0" lvl="0" marL="0" marR="0" rtl="0" algn="ctr">
              <a:lnSpc>
                <a:spcPct val="100000"/>
              </a:lnSpc>
              <a:spcBef>
                <a:spcPts val="0"/>
              </a:spcBef>
              <a:spcAft>
                <a:spcPts val="0"/>
              </a:spcAft>
              <a:buClr>
                <a:schemeClr val="lt1"/>
              </a:buClr>
              <a:buSzPct val="25000"/>
              <a:buFont typeface="Souce Sans Pro"/>
              <a:buNone/>
            </a:pPr>
            <a:r>
              <a:rPr b="0" i="0" lang="en-US" sz="2400" u="none" cap="none" strike="noStrike">
                <a:solidFill>
                  <a:schemeClr val="lt1"/>
                </a:solidFill>
                <a:latin typeface="Souce Sans Pro"/>
                <a:ea typeface="Souce Sans Pro"/>
                <a:cs typeface="Souce Sans Pro"/>
                <a:sym typeface="Souce Sans Pro"/>
              </a:rPr>
              <a:t>cartoonist/filmmaker/advertiser want the reader/listener/viewer to</a:t>
            </a:r>
          </a:p>
          <a:p>
            <a:pPr indent="0" lvl="0" marL="0" marR="0" rtl="0" algn="ctr">
              <a:lnSpc>
                <a:spcPct val="100000"/>
              </a:lnSpc>
              <a:spcBef>
                <a:spcPts val="0"/>
              </a:spcBef>
              <a:spcAft>
                <a:spcPts val="0"/>
              </a:spcAft>
              <a:buClr>
                <a:srgbClr val="FF0000"/>
              </a:buClr>
              <a:buSzPct val="25000"/>
              <a:buFont typeface="Souce Sans Pro"/>
              <a:buNone/>
            </a:pPr>
            <a:r>
              <a:rPr b="0" i="0" lang="en-US" sz="2400" u="none" cap="none" strike="noStrike">
                <a:solidFill>
                  <a:srgbClr val="FF0000"/>
                </a:solidFill>
                <a:latin typeface="Souce Sans Pro"/>
                <a:ea typeface="Souce Sans Pro"/>
                <a:cs typeface="Souce Sans Pro"/>
                <a:sym typeface="Souce Sans Pro"/>
              </a:rPr>
              <a:t>Feel?  Think?  Do?</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5" name="Shape 335"/>
        <p:cNvGrpSpPr/>
        <p:nvPr/>
      </p:nvGrpSpPr>
      <p:grpSpPr>
        <a:xfrm>
          <a:off x="0" y="0"/>
          <a:ext cx="0" cy="0"/>
          <a:chOff x="0" y="0"/>
          <a:chExt cx="0" cy="0"/>
        </a:xfrm>
      </p:grpSpPr>
      <p:sp>
        <p:nvSpPr>
          <p:cNvPr id="336" name="Shape 336"/>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Ethos: Ethical Appeals</a:t>
            </a:r>
            <a:br>
              <a:rPr b="0" i="0" lang="en-US" sz="4400" u="none" cap="none" strike="noStrike">
                <a:solidFill>
                  <a:schemeClr val="lt2"/>
                </a:solidFill>
                <a:latin typeface="Arial"/>
                <a:ea typeface="Arial"/>
                <a:cs typeface="Arial"/>
                <a:sym typeface="Arial"/>
              </a:rPr>
            </a:br>
            <a:r>
              <a:rPr b="0" i="0" lang="en-US" sz="1800" u="none" cap="none" strike="noStrike">
                <a:solidFill>
                  <a:schemeClr val="lt2"/>
                </a:solidFill>
                <a:latin typeface="Arial"/>
                <a:ea typeface="Arial"/>
                <a:cs typeface="Arial"/>
                <a:sym typeface="Arial"/>
              </a:rPr>
              <a:t>the source's credibility, the speaker's/author's authority </a:t>
            </a:r>
          </a:p>
        </p:txBody>
      </p:sp>
      <p:sp>
        <p:nvSpPr>
          <p:cNvPr id="337" name="Shape 337"/>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25000"/>
              <a:buFont typeface="Noto Symbol"/>
              <a:buNone/>
            </a:pPr>
            <a:r>
              <a:t/>
            </a:r>
            <a:endParaRPr b="0" i="0" sz="2800" u="none" cap="none" strike="noStrike">
              <a:solidFill>
                <a:schemeClr val="lt1"/>
              </a:solidFill>
              <a:latin typeface="Tahoma"/>
              <a:ea typeface="Tahoma"/>
              <a:cs typeface="Tahoma"/>
              <a:sym typeface="Tahoma"/>
            </a:endParaRPr>
          </a:p>
          <a:p>
            <a:pPr indent="-342900" lvl="0" marL="342900" marR="0" rtl="0" algn="l">
              <a:lnSpc>
                <a:spcPct val="10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Tahoma"/>
                <a:ea typeface="Tahoma"/>
                <a:cs typeface="Tahoma"/>
                <a:sym typeface="Tahoma"/>
              </a:rPr>
              <a:t>How well an author/speaker presents him/herself</a:t>
            </a:r>
          </a:p>
          <a:p>
            <a:pPr indent="-342900" lvl="0" marL="342900" marR="0" rtl="0" algn="l">
              <a:lnSpc>
                <a:spcPct val="10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Tahoma"/>
                <a:ea typeface="Tahoma"/>
                <a:cs typeface="Tahoma"/>
                <a:sym typeface="Tahoma"/>
              </a:rPr>
              <a:t>Questions for considering a writer’s </a:t>
            </a:r>
            <a:r>
              <a:rPr b="1" i="0" lang="en-US" sz="2800" u="none" cap="none" strike="noStrike">
                <a:solidFill>
                  <a:schemeClr val="lt1"/>
                </a:solidFill>
                <a:latin typeface="Tahoma"/>
                <a:ea typeface="Tahoma"/>
                <a:cs typeface="Tahoma"/>
                <a:sym typeface="Tahoma"/>
              </a:rPr>
              <a:t>ethos</a:t>
            </a:r>
            <a:r>
              <a:rPr b="0" i="0" lang="en-US" sz="2800" u="none" cap="none" strike="noStrike">
                <a:solidFill>
                  <a:schemeClr val="lt1"/>
                </a:solidFill>
                <a:latin typeface="Tahoma"/>
                <a:ea typeface="Tahoma"/>
                <a:cs typeface="Tahoma"/>
                <a:sym typeface="Tahoma"/>
              </a:rPr>
              <a:t>:</a:t>
            </a:r>
          </a:p>
          <a:p>
            <a:pPr indent="-285750" lvl="1" marL="742950" marR="0" rtl="0" algn="l">
              <a:lnSpc>
                <a:spcPct val="100000"/>
              </a:lnSpc>
              <a:spcBef>
                <a:spcPts val="480"/>
              </a:spcBef>
              <a:spcAft>
                <a:spcPts val="0"/>
              </a:spcAft>
              <a:buClr>
                <a:schemeClr val="lt1"/>
              </a:buClr>
              <a:buSzPct val="65000"/>
              <a:buFont typeface="Noto Symbol"/>
              <a:buChar char="■"/>
            </a:pPr>
            <a:r>
              <a:rPr b="0" i="0" lang="en-US" sz="2400" u="none" cap="none" strike="noStrike">
                <a:solidFill>
                  <a:schemeClr val="lt1"/>
                </a:solidFill>
                <a:latin typeface="Tahoma"/>
                <a:ea typeface="Tahoma"/>
                <a:cs typeface="Tahoma"/>
                <a:sym typeface="Tahoma"/>
              </a:rPr>
              <a:t>Does he or she seem knowledgeable? Reasonable? Trustworthy?</a:t>
            </a:r>
          </a:p>
          <a:p>
            <a:pPr indent="-285750" lvl="1" marL="742950" marR="0" rtl="0" algn="l">
              <a:lnSpc>
                <a:spcPct val="100000"/>
              </a:lnSpc>
              <a:spcBef>
                <a:spcPts val="480"/>
              </a:spcBef>
              <a:spcAft>
                <a:spcPts val="0"/>
              </a:spcAft>
              <a:buClr>
                <a:schemeClr val="lt1"/>
              </a:buClr>
              <a:buSzPct val="65000"/>
              <a:buFont typeface="Noto Symbol"/>
              <a:buChar char="■"/>
            </a:pPr>
            <a:r>
              <a:rPr b="0" i="0" lang="en-US" sz="2400" u="none" cap="none" strike="noStrike">
                <a:solidFill>
                  <a:schemeClr val="lt1"/>
                </a:solidFill>
                <a:latin typeface="Tahoma"/>
                <a:ea typeface="Tahoma"/>
                <a:cs typeface="Tahoma"/>
                <a:sym typeface="Tahoma"/>
              </a:rPr>
              <a:t>Does he or she treat their opponents with fairness and respect or do they take cheap shots?</a:t>
            </a:r>
          </a:p>
          <a:p>
            <a:pPr indent="-285750" lvl="1" marL="742950" marR="0" rtl="0" algn="l">
              <a:lnSpc>
                <a:spcPct val="100000"/>
              </a:lnSpc>
              <a:spcBef>
                <a:spcPts val="480"/>
              </a:spcBef>
              <a:spcAft>
                <a:spcPts val="0"/>
              </a:spcAft>
              <a:buClr>
                <a:schemeClr val="lt1"/>
              </a:buClr>
              <a:buSzPct val="65000"/>
              <a:buFont typeface="Noto Symbol"/>
              <a:buChar char="■"/>
            </a:pPr>
            <a:r>
              <a:rPr b="0" i="0" lang="en-US" sz="2400" u="none" cap="none" strike="noStrike">
                <a:solidFill>
                  <a:schemeClr val="lt1"/>
                </a:solidFill>
                <a:latin typeface="Tahoma"/>
                <a:ea typeface="Tahoma"/>
                <a:cs typeface="Tahoma"/>
                <a:sym typeface="Tahoma"/>
              </a:rPr>
              <a:t>Does he or she try and establish common ground with the reader/audience?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1" name="Shape 341"/>
        <p:cNvGrpSpPr/>
        <p:nvPr/>
      </p:nvGrpSpPr>
      <p:grpSpPr>
        <a:xfrm>
          <a:off x="0" y="0"/>
          <a:ext cx="0" cy="0"/>
          <a:chOff x="0" y="0"/>
          <a:chExt cx="0" cy="0"/>
        </a:xfrm>
      </p:grpSpPr>
      <p:sp>
        <p:nvSpPr>
          <p:cNvPr id="342" name="Shape 34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Souce Sans Pro"/>
              <a:buNone/>
            </a:pPr>
            <a:r>
              <a:rPr b="0" i="0" lang="en-US" sz="4400" u="none" cap="none" strike="noStrike">
                <a:solidFill>
                  <a:schemeClr val="lt2"/>
                </a:solidFill>
                <a:latin typeface="Souce Sans Pro"/>
                <a:ea typeface="Souce Sans Pro"/>
                <a:cs typeface="Souce Sans Pro"/>
                <a:sym typeface="Souce Sans Pro"/>
              </a:rPr>
              <a:t>Ethos-Credibility</a:t>
            </a:r>
          </a:p>
        </p:txBody>
      </p:sp>
      <p:sp>
        <p:nvSpPr>
          <p:cNvPr id="343" name="Shape 343"/>
          <p:cNvSpPr txBox="1"/>
          <p:nvPr>
            <p:ph idx="1" type="body"/>
          </p:nvPr>
        </p:nvSpPr>
        <p:spPr>
          <a:xfrm>
            <a:off x="457200" y="1600200"/>
            <a:ext cx="57912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65000"/>
              <a:buFont typeface="Noto Symbol"/>
              <a:buChar char="■"/>
            </a:pPr>
            <a:r>
              <a:rPr b="0" i="0" lang="en-US" sz="2800" u="none" cap="none" strike="noStrike">
                <a:solidFill>
                  <a:schemeClr val="lt1"/>
                </a:solidFill>
                <a:latin typeface="Souce Sans Pro"/>
                <a:ea typeface="Souce Sans Pro"/>
                <a:cs typeface="Souce Sans Pro"/>
                <a:sym typeface="Souce Sans Pro"/>
              </a:rPr>
              <a:t>Appeals to the conscience, ethics, morals, standards, values, and principles.</a:t>
            </a:r>
          </a:p>
          <a:p>
            <a:pPr indent="-342900" lvl="0" marL="342900" marR="0" rtl="0" algn="l">
              <a:lnSpc>
                <a:spcPct val="9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Souce Sans Pro"/>
                <a:ea typeface="Souce Sans Pro"/>
                <a:cs typeface="Souce Sans Pro"/>
                <a:sym typeface="Souce Sans Pro"/>
              </a:rPr>
              <a:t>Author or speaker tries to convince you he is of good character.</a:t>
            </a:r>
          </a:p>
          <a:p>
            <a:pPr indent="-342900" lvl="0" marL="342900" marR="0" rtl="0" algn="l">
              <a:lnSpc>
                <a:spcPct val="9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Souce Sans Pro"/>
                <a:ea typeface="Souce Sans Pro"/>
                <a:cs typeface="Souce Sans Pro"/>
                <a:sym typeface="Souce Sans Pro"/>
              </a:rPr>
              <a:t>Qualified to make his claims.</a:t>
            </a:r>
          </a:p>
          <a:p>
            <a:pPr indent="-342900" lvl="0" marL="342900" marR="0" rtl="0" algn="l">
              <a:lnSpc>
                <a:spcPct val="9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Souce Sans Pro"/>
                <a:ea typeface="Souce Sans Pro"/>
                <a:cs typeface="Souce Sans Pro"/>
                <a:sym typeface="Souce Sans Pro"/>
              </a:rPr>
              <a:t>Cites relevant authorities.</a:t>
            </a:r>
          </a:p>
          <a:p>
            <a:pPr indent="-342900" lvl="0" marL="342900" marR="0" rtl="0" algn="l">
              <a:lnSpc>
                <a:spcPct val="9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Souce Sans Pro"/>
                <a:ea typeface="Souce Sans Pro"/>
                <a:cs typeface="Souce Sans Pro"/>
                <a:sym typeface="Souce Sans Pro"/>
              </a:rPr>
              <a:t>Quotes others accurately and fairly.</a:t>
            </a:r>
          </a:p>
        </p:txBody>
      </p:sp>
      <p:pic>
        <p:nvPicPr>
          <p:cNvPr id="344" name="Shape 344"/>
          <p:cNvPicPr preferRelativeResize="0"/>
          <p:nvPr>
            <p:ph idx="1" type="body"/>
          </p:nvPr>
        </p:nvPicPr>
        <p:blipFill rotWithShape="1">
          <a:blip r:embed="rId3">
            <a:alphaModFix/>
          </a:blip>
          <a:srcRect b="0" l="0" r="0" t="0"/>
          <a:stretch/>
        </p:blipFill>
        <p:spPr>
          <a:xfrm rot="-600000">
            <a:off x="5541962" y="2211387"/>
            <a:ext cx="3352799" cy="2646362"/>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8" name="Shape 348"/>
        <p:cNvGrpSpPr/>
        <p:nvPr/>
      </p:nvGrpSpPr>
      <p:grpSpPr>
        <a:xfrm>
          <a:off x="0" y="0"/>
          <a:ext cx="0" cy="0"/>
          <a:chOff x="0" y="0"/>
          <a:chExt cx="0" cy="0"/>
        </a:xfrm>
      </p:grpSpPr>
      <p:sp>
        <p:nvSpPr>
          <p:cNvPr id="349" name="Shape 349"/>
          <p:cNvSpPr txBox="1"/>
          <p:nvPr>
            <p:ph type="title"/>
          </p:nvPr>
        </p:nvSpPr>
        <p:spPr>
          <a:xfrm>
            <a:off x="457200" y="274637"/>
            <a:ext cx="8229600" cy="11731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Examples of Ethos</a:t>
            </a:r>
          </a:p>
        </p:txBody>
      </p:sp>
      <p:sp>
        <p:nvSpPr>
          <p:cNvPr id="350" name="Shape 350"/>
          <p:cNvSpPr txBox="1"/>
          <p:nvPr/>
        </p:nvSpPr>
        <p:spPr>
          <a:xfrm>
            <a:off x="609600" y="1524000"/>
            <a:ext cx="7924799" cy="45243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ahoma"/>
              <a:buNone/>
            </a:pPr>
            <a:r>
              <a:rPr b="0" i="0" lang="en-US" sz="2400" u="none" cap="none" strike="noStrike">
                <a:solidFill>
                  <a:schemeClr val="lt1"/>
                </a:solidFill>
                <a:latin typeface="Tahoma"/>
                <a:ea typeface="Tahoma"/>
                <a:cs typeface="Tahoma"/>
                <a:sym typeface="Tahoma"/>
              </a:rPr>
              <a:t>"If, in my low moments, in word, deed or attitude, through some error of temper, taste, or tone, I have caused anyone discomfort, created pain, or revived someone's fears, that was not my truest self. If there were occasions when my grape turned into a raisin and my joy bell lost its resonance, please forgive me. Charge it to my head and not to my heart. My head--so limited in its finitude; my heart, which is boundless in its love for the human family. I am not a perfect servant. I am a public servant doing my best against the odds."</a:t>
            </a:r>
            <a:br>
              <a:rPr b="0" i="0" lang="en-US" sz="2400" u="none" cap="none" strike="noStrike">
                <a:solidFill>
                  <a:schemeClr val="lt1"/>
                </a:solidFill>
                <a:latin typeface="Tahoma"/>
                <a:ea typeface="Tahoma"/>
                <a:cs typeface="Tahoma"/>
                <a:sym typeface="Tahoma"/>
              </a:rPr>
            </a:br>
            <a:r>
              <a:rPr b="0" i="0" lang="en-US" sz="2400" u="none" cap="none" strike="noStrike">
                <a:solidFill>
                  <a:schemeClr val="lt1"/>
                </a:solidFill>
                <a:latin typeface="Tahoma"/>
                <a:ea typeface="Tahoma"/>
                <a:cs typeface="Tahoma"/>
                <a:sym typeface="Tahoma"/>
              </a:rPr>
              <a:t>(Jesse Jackson, Democratic National Convention Keynote Address, 1984)</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4" name="Shape 354"/>
        <p:cNvGrpSpPr/>
        <p:nvPr/>
      </p:nvGrpSpPr>
      <p:grpSpPr>
        <a:xfrm>
          <a:off x="0" y="0"/>
          <a:ext cx="0" cy="0"/>
          <a:chOff x="0" y="0"/>
          <a:chExt cx="0" cy="0"/>
        </a:xfrm>
      </p:grpSpPr>
      <p:sp>
        <p:nvSpPr>
          <p:cNvPr id="355" name="Shape 355"/>
          <p:cNvSpPr txBox="1"/>
          <p:nvPr>
            <p:ph type="title"/>
          </p:nvPr>
        </p:nvSpPr>
        <p:spPr>
          <a:xfrm>
            <a:off x="457200" y="457200"/>
            <a:ext cx="8229600" cy="33527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Pathos: Emotional Appeals</a:t>
            </a:r>
            <a:br>
              <a:rPr b="0" i="0" lang="en-US" sz="4400" u="none" cap="none" strike="noStrike">
                <a:solidFill>
                  <a:schemeClr val="lt2"/>
                </a:solidFill>
                <a:latin typeface="Arial"/>
                <a:ea typeface="Arial"/>
                <a:cs typeface="Arial"/>
                <a:sym typeface="Arial"/>
              </a:rPr>
            </a:br>
            <a:r>
              <a:rPr b="0" i="0" lang="en-US" sz="1800" u="none" cap="none" strike="noStrike">
                <a:solidFill>
                  <a:schemeClr val="lt2"/>
                </a:solidFill>
                <a:latin typeface="Arial"/>
                <a:ea typeface="Arial"/>
                <a:cs typeface="Arial"/>
                <a:sym typeface="Arial"/>
              </a:rPr>
              <a:t>the emotional or motivational appeals; vivid language, emotional language and numerous sensory details.</a:t>
            </a:r>
            <a:br>
              <a:rPr b="0" i="0" lang="en-US" sz="1800" u="none" cap="none" strike="noStrike">
                <a:solidFill>
                  <a:schemeClr val="lt2"/>
                </a:solidFill>
                <a:latin typeface="Arial"/>
                <a:ea typeface="Arial"/>
                <a:cs typeface="Arial"/>
                <a:sym typeface="Arial"/>
              </a:rPr>
            </a:br>
            <a:br>
              <a:rPr b="0" i="0" lang="en-US" sz="4400" u="none" cap="none" strike="noStrike">
                <a:solidFill>
                  <a:schemeClr val="lt2"/>
                </a:solidFill>
                <a:latin typeface="Arial"/>
                <a:ea typeface="Arial"/>
                <a:cs typeface="Arial"/>
                <a:sym typeface="Arial"/>
              </a:rPr>
            </a:br>
            <a:br>
              <a:rPr b="0" i="0" lang="en-US" sz="4400" u="none" cap="none" strike="noStrike">
                <a:solidFill>
                  <a:schemeClr val="lt2"/>
                </a:solidFill>
                <a:latin typeface="Arial"/>
                <a:ea typeface="Arial"/>
                <a:cs typeface="Arial"/>
                <a:sym typeface="Arial"/>
              </a:rPr>
            </a:br>
          </a:p>
        </p:txBody>
      </p:sp>
      <p:sp>
        <p:nvSpPr>
          <p:cNvPr id="356" name="Shape 356"/>
          <p:cNvSpPr txBox="1"/>
          <p:nvPr>
            <p:ph idx="1" type="body"/>
          </p:nvPr>
        </p:nvSpPr>
        <p:spPr>
          <a:xfrm>
            <a:off x="457200" y="1981200"/>
            <a:ext cx="8229600" cy="4149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5000"/>
              <a:buFont typeface="Noto Symbol"/>
              <a:buChar char="■"/>
            </a:pPr>
            <a:r>
              <a:rPr b="0" i="0" lang="en-US" sz="2800" u="none" cap="none" strike="noStrike">
                <a:solidFill>
                  <a:schemeClr val="lt1"/>
                </a:solidFill>
                <a:latin typeface="Tahoma"/>
                <a:ea typeface="Tahoma"/>
                <a:cs typeface="Tahoma"/>
                <a:sym typeface="Tahoma"/>
              </a:rPr>
              <a:t>How well the author taps into the audiences emotions</a:t>
            </a:r>
          </a:p>
          <a:p>
            <a:pPr indent="-342900" lvl="0" marL="342900" marR="0" rtl="0" algn="l">
              <a:lnSpc>
                <a:spcPct val="10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Tahoma"/>
                <a:ea typeface="Tahoma"/>
                <a:cs typeface="Tahoma"/>
                <a:sym typeface="Tahoma"/>
              </a:rPr>
              <a:t>Questions for considering a writer’s pathos:</a:t>
            </a:r>
          </a:p>
          <a:p>
            <a:pPr indent="-285750" lvl="1" marL="742950" marR="0" rtl="0" algn="l">
              <a:lnSpc>
                <a:spcPct val="100000"/>
              </a:lnSpc>
              <a:spcBef>
                <a:spcPts val="480"/>
              </a:spcBef>
              <a:spcAft>
                <a:spcPts val="0"/>
              </a:spcAft>
              <a:buClr>
                <a:schemeClr val="lt1"/>
              </a:buClr>
              <a:buSzPct val="65000"/>
              <a:buFont typeface="Noto Symbol"/>
              <a:buChar char="■"/>
            </a:pPr>
            <a:r>
              <a:rPr b="0" i="0" lang="en-US" sz="2400" u="none" cap="none" strike="noStrike">
                <a:solidFill>
                  <a:schemeClr val="lt1"/>
                </a:solidFill>
                <a:latin typeface="Tahoma"/>
                <a:ea typeface="Tahoma"/>
                <a:cs typeface="Tahoma"/>
                <a:sym typeface="Tahoma"/>
              </a:rPr>
              <a:t>Does the topic matter to the audience?</a:t>
            </a:r>
          </a:p>
          <a:p>
            <a:pPr indent="-285750" lvl="1" marL="742950" marR="0" rtl="0" algn="l">
              <a:lnSpc>
                <a:spcPct val="100000"/>
              </a:lnSpc>
              <a:spcBef>
                <a:spcPts val="480"/>
              </a:spcBef>
              <a:spcAft>
                <a:spcPts val="0"/>
              </a:spcAft>
              <a:buClr>
                <a:schemeClr val="lt1"/>
              </a:buClr>
              <a:buSzPct val="65000"/>
              <a:buFont typeface="Noto Symbol"/>
              <a:buChar char="■"/>
            </a:pPr>
            <a:r>
              <a:rPr b="0" i="0" lang="en-US" sz="2400" u="none" cap="none" strike="noStrike">
                <a:solidFill>
                  <a:schemeClr val="lt1"/>
                </a:solidFill>
                <a:latin typeface="Tahoma"/>
                <a:ea typeface="Tahoma"/>
                <a:cs typeface="Tahoma"/>
                <a:sym typeface="Tahoma"/>
              </a:rPr>
              <a:t>Does the writer include anecdotes?</a:t>
            </a:r>
          </a:p>
          <a:p>
            <a:pPr indent="-285750" lvl="1" marL="742950" marR="0" rtl="0" algn="l">
              <a:lnSpc>
                <a:spcPct val="100000"/>
              </a:lnSpc>
              <a:spcBef>
                <a:spcPts val="480"/>
              </a:spcBef>
              <a:spcAft>
                <a:spcPts val="0"/>
              </a:spcAft>
              <a:buClr>
                <a:schemeClr val="lt1"/>
              </a:buClr>
              <a:buSzPct val="65000"/>
              <a:buFont typeface="Noto Symbol"/>
              <a:buChar char="■"/>
            </a:pPr>
            <a:r>
              <a:rPr b="0" i="0" lang="en-US" sz="2400" u="none" cap="none" strike="noStrike">
                <a:solidFill>
                  <a:schemeClr val="lt1"/>
                </a:solidFill>
                <a:latin typeface="Tahoma"/>
                <a:ea typeface="Tahoma"/>
                <a:cs typeface="Tahoma"/>
                <a:sym typeface="Tahoma"/>
              </a:rPr>
              <a:t>Does the writer appeal to your emotions, memories, fears, etc.?</a:t>
            </a:r>
          </a:p>
          <a:p>
            <a:pPr indent="-285750" lvl="1" marL="742950" marR="0" rtl="0" algn="l">
              <a:lnSpc>
                <a:spcPct val="100000"/>
              </a:lnSpc>
              <a:spcBef>
                <a:spcPts val="480"/>
              </a:spcBef>
              <a:spcAft>
                <a:spcPts val="0"/>
              </a:spcAft>
              <a:buClr>
                <a:schemeClr val="lt1"/>
              </a:buClr>
              <a:buSzPct val="65000"/>
              <a:buFont typeface="Noto Symbol"/>
              <a:buChar char="■"/>
            </a:pPr>
            <a:r>
              <a:rPr b="0" i="0" lang="en-US" sz="2400" u="none" cap="none" strike="noStrike">
                <a:solidFill>
                  <a:schemeClr val="lt1"/>
                </a:solidFill>
                <a:latin typeface="Tahoma"/>
                <a:ea typeface="Tahoma"/>
                <a:cs typeface="Tahoma"/>
                <a:sym typeface="Tahoma"/>
              </a:rPr>
              <a:t>Is the emotional appeal effective or overwhelming?</a:t>
            </a:r>
          </a:p>
          <a:p>
            <a:pPr indent="-285750" lvl="1" marL="742950" marR="0" rtl="0" algn="l">
              <a:lnSpc>
                <a:spcPct val="100000"/>
              </a:lnSpc>
              <a:spcBef>
                <a:spcPts val="480"/>
              </a:spcBef>
              <a:spcAft>
                <a:spcPts val="0"/>
              </a:spcAft>
              <a:buClr>
                <a:schemeClr val="lt1"/>
              </a:buClr>
              <a:buSzPct val="65000"/>
              <a:buFont typeface="Noto Symbol"/>
              <a:buChar char="■"/>
            </a:pPr>
            <a:r>
              <a:rPr b="0" i="0" lang="en-US" sz="2400" u="none" cap="none" strike="noStrike">
                <a:solidFill>
                  <a:schemeClr val="lt1"/>
                </a:solidFill>
                <a:latin typeface="Tahoma"/>
                <a:ea typeface="Tahoma"/>
                <a:cs typeface="Tahoma"/>
                <a:sym typeface="Tahoma"/>
              </a:rPr>
              <a:t>Is the writing overloaded with facts and figures?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0" name="Shape 360"/>
        <p:cNvGrpSpPr/>
        <p:nvPr/>
      </p:nvGrpSpPr>
      <p:grpSpPr>
        <a:xfrm>
          <a:off x="0" y="0"/>
          <a:ext cx="0" cy="0"/>
          <a:chOff x="0" y="0"/>
          <a:chExt cx="0" cy="0"/>
        </a:xfrm>
      </p:grpSpPr>
      <p:sp>
        <p:nvSpPr>
          <p:cNvPr id="361" name="Shape 36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Souce Sans Pro"/>
              <a:buNone/>
            </a:pPr>
            <a:r>
              <a:rPr b="0" i="0" lang="en-US" sz="4400" u="none" cap="none" strike="noStrike">
                <a:solidFill>
                  <a:schemeClr val="lt2"/>
                </a:solidFill>
                <a:latin typeface="Souce Sans Pro"/>
                <a:ea typeface="Souce Sans Pro"/>
                <a:cs typeface="Souce Sans Pro"/>
                <a:sym typeface="Souce Sans Pro"/>
              </a:rPr>
              <a:t>Pathos-Emotional Appeal</a:t>
            </a:r>
          </a:p>
        </p:txBody>
      </p:sp>
      <p:sp>
        <p:nvSpPr>
          <p:cNvPr id="362" name="Shape 362"/>
          <p:cNvSpPr txBox="1"/>
          <p:nvPr>
            <p:ph idx="1" type="body"/>
          </p:nvPr>
        </p:nvSpPr>
        <p:spPr>
          <a:xfrm>
            <a:off x="457200" y="1600200"/>
            <a:ext cx="4038599"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5000"/>
              <a:buFont typeface="Noto Symbol"/>
              <a:buChar char="■"/>
            </a:pPr>
            <a:r>
              <a:rPr b="0" i="0" lang="en-US" sz="2800" u="none" cap="none" strike="noStrike">
                <a:solidFill>
                  <a:schemeClr val="lt1"/>
                </a:solidFill>
                <a:latin typeface="Souce Sans Pro"/>
                <a:ea typeface="Souce Sans Pro"/>
                <a:cs typeface="Souce Sans Pro"/>
                <a:sym typeface="Souce Sans Pro"/>
              </a:rPr>
              <a:t>Appeals to the heart, </a:t>
            </a:r>
          </a:p>
          <a:p>
            <a:pPr indent="-342900" lvl="0" marL="342900" marR="0" rtl="0" algn="l">
              <a:lnSpc>
                <a:spcPct val="10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Souce Sans Pro"/>
                <a:ea typeface="Souce Sans Pro"/>
                <a:cs typeface="Souce Sans Pro"/>
                <a:sym typeface="Souce Sans Pro"/>
              </a:rPr>
              <a:t>Emotions,</a:t>
            </a:r>
          </a:p>
          <a:p>
            <a:pPr indent="-342900" lvl="0" marL="342900" marR="0" rtl="0" algn="l">
              <a:lnSpc>
                <a:spcPct val="10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Souce Sans Pro"/>
                <a:ea typeface="Souce Sans Pro"/>
                <a:cs typeface="Souce Sans Pro"/>
                <a:sym typeface="Souce Sans Pro"/>
              </a:rPr>
              <a:t>Sympathy,</a:t>
            </a:r>
          </a:p>
          <a:p>
            <a:pPr indent="-342900" lvl="0" marL="342900" marR="0" rtl="0" algn="l">
              <a:lnSpc>
                <a:spcPct val="10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Souce Sans Pro"/>
                <a:ea typeface="Souce Sans Pro"/>
                <a:cs typeface="Souce Sans Pro"/>
                <a:sym typeface="Souce Sans Pro"/>
              </a:rPr>
              <a:t>Passions,</a:t>
            </a:r>
          </a:p>
          <a:p>
            <a:pPr indent="-342900" lvl="0" marL="342900" marR="0" rtl="0" algn="l">
              <a:lnSpc>
                <a:spcPct val="10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Souce Sans Pro"/>
                <a:ea typeface="Souce Sans Pro"/>
                <a:cs typeface="Souce Sans Pro"/>
                <a:sym typeface="Souce Sans Pro"/>
              </a:rPr>
              <a:t>Sentimentality,</a:t>
            </a:r>
          </a:p>
          <a:p>
            <a:pPr indent="-342900" lvl="0" marL="342900" marR="0" rtl="0" algn="l">
              <a:lnSpc>
                <a:spcPct val="10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Souce Sans Pro"/>
                <a:ea typeface="Souce Sans Pro"/>
                <a:cs typeface="Souce Sans Pro"/>
                <a:sym typeface="Souce Sans Pro"/>
              </a:rPr>
              <a:t>Uses imagery, figurative language,</a:t>
            </a:r>
          </a:p>
          <a:p>
            <a:pPr indent="-342900" lvl="0" marL="342900" marR="0" rtl="0" algn="l">
              <a:lnSpc>
                <a:spcPct val="100000"/>
              </a:lnSpc>
              <a:spcBef>
                <a:spcPts val="560"/>
              </a:spcBef>
              <a:spcAft>
                <a:spcPts val="0"/>
              </a:spcAft>
              <a:buClr>
                <a:schemeClr val="hlink"/>
              </a:buClr>
              <a:buSzPct val="65000"/>
              <a:buFont typeface="Noto Symbol"/>
              <a:buChar char="■"/>
            </a:pPr>
            <a:r>
              <a:rPr b="0" i="0" lang="en-US" sz="2800" u="none" cap="none" strike="noStrike">
                <a:solidFill>
                  <a:schemeClr val="lt1"/>
                </a:solidFill>
                <a:latin typeface="Souce Sans Pro"/>
                <a:ea typeface="Souce Sans Pro"/>
                <a:cs typeface="Souce Sans Pro"/>
                <a:sym typeface="Souce Sans Pro"/>
              </a:rPr>
              <a:t>Carefully constructed sentences. </a:t>
            </a:r>
          </a:p>
        </p:txBody>
      </p:sp>
      <p:pic>
        <p:nvPicPr>
          <p:cNvPr id="363" name="Shape 363"/>
          <p:cNvPicPr preferRelativeResize="0"/>
          <p:nvPr>
            <p:ph idx="1" type="body"/>
          </p:nvPr>
        </p:nvPicPr>
        <p:blipFill rotWithShape="1">
          <a:blip r:embed="rId3">
            <a:alphaModFix/>
          </a:blip>
          <a:srcRect b="0" l="0" r="0" t="0"/>
          <a:stretch/>
        </p:blipFill>
        <p:spPr>
          <a:xfrm>
            <a:off x="5027612" y="1600200"/>
            <a:ext cx="3279775" cy="2185986"/>
          </a:xfrm>
          <a:prstGeom prst="rect">
            <a:avLst/>
          </a:prstGeom>
          <a:noFill/>
          <a:ln>
            <a:noFill/>
          </a:ln>
        </p:spPr>
      </p:pic>
      <p:pic>
        <p:nvPicPr>
          <p:cNvPr id="364" name="Shape 364"/>
          <p:cNvPicPr preferRelativeResize="0"/>
          <p:nvPr>
            <p:ph idx="2" type="body"/>
          </p:nvPr>
        </p:nvPicPr>
        <p:blipFill rotWithShape="1">
          <a:blip r:embed="rId4">
            <a:alphaModFix/>
          </a:blip>
          <a:srcRect b="0" l="0" r="0" t="0"/>
          <a:stretch/>
        </p:blipFill>
        <p:spPr>
          <a:xfrm>
            <a:off x="4419600" y="2971800"/>
            <a:ext cx="1284287" cy="1284287"/>
          </a:xfrm>
          <a:prstGeom prst="rect">
            <a:avLst/>
          </a:prstGeom>
          <a:noFill/>
          <a:ln>
            <a:noFill/>
          </a:ln>
        </p:spPr>
      </p:pic>
      <p:pic>
        <p:nvPicPr>
          <p:cNvPr id="365" name="Shape 365"/>
          <p:cNvPicPr preferRelativeResize="0"/>
          <p:nvPr/>
        </p:nvPicPr>
        <p:blipFill rotWithShape="1">
          <a:blip r:embed="rId5">
            <a:alphaModFix/>
          </a:blip>
          <a:srcRect b="0" l="0" r="0" t="0"/>
          <a:stretch/>
        </p:blipFill>
        <p:spPr>
          <a:xfrm>
            <a:off x="3695700" y="2503486"/>
            <a:ext cx="1752600" cy="1851024"/>
          </a:xfrm>
          <a:prstGeom prst="rect">
            <a:avLst/>
          </a:prstGeom>
          <a:noFill/>
          <a:ln>
            <a:noFill/>
          </a:ln>
        </p:spPr>
      </p:pic>
      <p:pic>
        <p:nvPicPr>
          <p:cNvPr id="366" name="Shape 366"/>
          <p:cNvPicPr preferRelativeResize="0"/>
          <p:nvPr/>
        </p:nvPicPr>
        <p:blipFill rotWithShape="1">
          <a:blip r:embed="rId6">
            <a:alphaModFix/>
          </a:blip>
          <a:srcRect b="0" l="0" r="0" t="0"/>
          <a:stretch/>
        </p:blipFill>
        <p:spPr>
          <a:xfrm>
            <a:off x="5105400" y="4343400"/>
            <a:ext cx="1828800" cy="1403349"/>
          </a:xfrm>
          <a:prstGeom prst="rect">
            <a:avLst/>
          </a:prstGeom>
          <a:noFill/>
          <a:ln>
            <a:noFill/>
          </a:ln>
        </p:spPr>
      </p:pic>
      <p:pic>
        <p:nvPicPr>
          <p:cNvPr id="367" name="Shape 367"/>
          <p:cNvPicPr preferRelativeResize="0"/>
          <p:nvPr/>
        </p:nvPicPr>
        <p:blipFill rotWithShape="1">
          <a:blip r:embed="rId7">
            <a:alphaModFix/>
          </a:blip>
          <a:srcRect b="0" l="0" r="0" t="0"/>
          <a:stretch/>
        </p:blipFill>
        <p:spPr>
          <a:xfrm rot="300000">
            <a:off x="7086600" y="2971800"/>
            <a:ext cx="1851025" cy="27432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3_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